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72" r:id="rId3"/>
    <p:sldId id="275" r:id="rId4"/>
    <p:sldId id="258" r:id="rId5"/>
    <p:sldId id="273" r:id="rId6"/>
    <p:sldId id="259" r:id="rId7"/>
    <p:sldId id="260" r:id="rId8"/>
    <p:sldId id="261" r:id="rId9"/>
    <p:sldId id="262" r:id="rId10"/>
    <p:sldId id="263" r:id="rId11"/>
    <p:sldId id="264" r:id="rId12"/>
    <p:sldId id="265" r:id="rId13"/>
    <p:sldId id="274" r:id="rId14"/>
    <p:sldId id="267" r:id="rId15"/>
    <p:sldId id="266" r:id="rId16"/>
    <p:sldId id="268" r:id="rId17"/>
    <p:sldId id="269" r:id="rId18"/>
    <p:sldId id="270" r:id="rId19"/>
    <p:sldId id="271"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FCB1B-05EB-4263-B5A6-E3829FAD9806}" v="169" dt="2025-04-05T04:15:33.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ugenia Lunden" userId="89544d0d8a070bc2" providerId="LiveId" clId="{735FCB1B-05EB-4263-B5A6-E3829FAD9806}"/>
    <pc:docChg chg="undo custSel addSld delSld modSld">
      <pc:chgData name="Eugenia Lunden" userId="89544d0d8a070bc2" providerId="LiveId" clId="{735FCB1B-05EB-4263-B5A6-E3829FAD9806}" dt="2025-04-05T04:15:33.680" v="145"/>
      <pc:docMkLst>
        <pc:docMk/>
      </pc:docMkLst>
      <pc:sldChg chg="addSp delSp modSp mod">
        <pc:chgData name="Eugenia Lunden" userId="89544d0d8a070bc2" providerId="LiveId" clId="{735FCB1B-05EB-4263-B5A6-E3829FAD9806}" dt="2025-03-28T01:47:14.583" v="105" actId="478"/>
        <pc:sldMkLst>
          <pc:docMk/>
          <pc:sldMk cId="0" sldId="257"/>
        </pc:sldMkLst>
        <pc:spChg chg="mod">
          <ac:chgData name="Eugenia Lunden" userId="89544d0d8a070bc2" providerId="LiveId" clId="{735FCB1B-05EB-4263-B5A6-E3829FAD9806}" dt="2025-03-28T01:42:07.381" v="42" actId="1076"/>
          <ac:spMkLst>
            <pc:docMk/>
            <pc:sldMk cId="0" sldId="257"/>
            <ac:spMk id="2" creationId="{00000000-0000-0000-0000-000000000000}"/>
          </ac:spMkLst>
        </pc:spChg>
        <pc:spChg chg="mod">
          <ac:chgData name="Eugenia Lunden" userId="89544d0d8a070bc2" providerId="LiveId" clId="{735FCB1B-05EB-4263-B5A6-E3829FAD9806}" dt="2025-03-28T01:41:42.595" v="36"/>
          <ac:spMkLst>
            <pc:docMk/>
            <pc:sldMk cId="0" sldId="257"/>
            <ac:spMk id="8" creationId="{00000000-0000-0000-0000-000000000000}"/>
          </ac:spMkLst>
        </pc:spChg>
      </pc:sldChg>
      <pc:sldChg chg="modAnim">
        <pc:chgData name="Eugenia Lunden" userId="89544d0d8a070bc2" providerId="LiveId" clId="{735FCB1B-05EB-4263-B5A6-E3829FAD9806}" dt="2025-04-05T04:11:09.839" v="115"/>
        <pc:sldMkLst>
          <pc:docMk/>
          <pc:sldMk cId="0" sldId="258"/>
        </pc:sldMkLst>
      </pc:sldChg>
      <pc:sldChg chg="modSp mod modAnim">
        <pc:chgData name="Eugenia Lunden" userId="89544d0d8a070bc2" providerId="LiveId" clId="{735FCB1B-05EB-4263-B5A6-E3829FAD9806}" dt="2025-04-05T04:11:21.137" v="117"/>
        <pc:sldMkLst>
          <pc:docMk/>
          <pc:sldMk cId="0" sldId="259"/>
        </pc:sldMkLst>
        <pc:spChg chg="mod">
          <ac:chgData name="Eugenia Lunden" userId="89544d0d8a070bc2" providerId="LiveId" clId="{735FCB1B-05EB-4263-B5A6-E3829FAD9806}" dt="2025-03-28T01:18:04.277" v="24" actId="255"/>
          <ac:spMkLst>
            <pc:docMk/>
            <pc:sldMk cId="0" sldId="259"/>
            <ac:spMk id="18" creationId="{E89B9187-ADED-319B-BB15-457B5FEFD01B}"/>
          </ac:spMkLst>
        </pc:spChg>
      </pc:sldChg>
      <pc:sldChg chg="modAnim">
        <pc:chgData name="Eugenia Lunden" userId="89544d0d8a070bc2" providerId="LiveId" clId="{735FCB1B-05EB-4263-B5A6-E3829FAD9806}" dt="2025-04-05T04:11:29.009" v="119"/>
        <pc:sldMkLst>
          <pc:docMk/>
          <pc:sldMk cId="0" sldId="260"/>
        </pc:sldMkLst>
      </pc:sldChg>
      <pc:sldChg chg="modAnim">
        <pc:chgData name="Eugenia Lunden" userId="89544d0d8a070bc2" providerId="LiveId" clId="{735FCB1B-05EB-4263-B5A6-E3829FAD9806}" dt="2025-04-05T04:11:37.057" v="121"/>
        <pc:sldMkLst>
          <pc:docMk/>
          <pc:sldMk cId="0" sldId="262"/>
        </pc:sldMkLst>
      </pc:sldChg>
      <pc:sldChg chg="modAnim">
        <pc:chgData name="Eugenia Lunden" userId="89544d0d8a070bc2" providerId="LiveId" clId="{735FCB1B-05EB-4263-B5A6-E3829FAD9806}" dt="2025-04-05T04:11:44.125" v="123"/>
        <pc:sldMkLst>
          <pc:docMk/>
          <pc:sldMk cId="0" sldId="263"/>
        </pc:sldMkLst>
      </pc:sldChg>
      <pc:sldChg chg="modAnim">
        <pc:chgData name="Eugenia Lunden" userId="89544d0d8a070bc2" providerId="LiveId" clId="{735FCB1B-05EB-4263-B5A6-E3829FAD9806}" dt="2025-04-05T04:11:51.350" v="125"/>
        <pc:sldMkLst>
          <pc:docMk/>
          <pc:sldMk cId="0" sldId="264"/>
        </pc:sldMkLst>
      </pc:sldChg>
      <pc:sldChg chg="modAnim">
        <pc:chgData name="Eugenia Lunden" userId="89544d0d8a070bc2" providerId="LiveId" clId="{735FCB1B-05EB-4263-B5A6-E3829FAD9806}" dt="2025-04-05T04:15:10.542" v="144"/>
        <pc:sldMkLst>
          <pc:docMk/>
          <pc:sldMk cId="0" sldId="265"/>
        </pc:sldMkLst>
      </pc:sldChg>
      <pc:sldChg chg="modAnim">
        <pc:chgData name="Eugenia Lunden" userId="89544d0d8a070bc2" providerId="LiveId" clId="{735FCB1B-05EB-4263-B5A6-E3829FAD9806}" dt="2025-04-05T04:12:09.541" v="129"/>
        <pc:sldMkLst>
          <pc:docMk/>
          <pc:sldMk cId="0" sldId="266"/>
        </pc:sldMkLst>
      </pc:sldChg>
      <pc:sldChg chg="modAnim">
        <pc:chgData name="Eugenia Lunden" userId="89544d0d8a070bc2" providerId="LiveId" clId="{735FCB1B-05EB-4263-B5A6-E3829FAD9806}" dt="2025-04-05T04:11:59.194" v="127"/>
        <pc:sldMkLst>
          <pc:docMk/>
          <pc:sldMk cId="0" sldId="267"/>
        </pc:sldMkLst>
      </pc:sldChg>
      <pc:sldChg chg="modAnim">
        <pc:chgData name="Eugenia Lunden" userId="89544d0d8a070bc2" providerId="LiveId" clId="{735FCB1B-05EB-4263-B5A6-E3829FAD9806}" dt="2025-04-05T04:12:17.258" v="131"/>
        <pc:sldMkLst>
          <pc:docMk/>
          <pc:sldMk cId="0" sldId="268"/>
        </pc:sldMkLst>
      </pc:sldChg>
      <pc:sldChg chg="modAnim">
        <pc:chgData name="Eugenia Lunden" userId="89544d0d8a070bc2" providerId="LiveId" clId="{735FCB1B-05EB-4263-B5A6-E3829FAD9806}" dt="2025-04-05T04:12:24.782" v="133"/>
        <pc:sldMkLst>
          <pc:docMk/>
          <pc:sldMk cId="0" sldId="269"/>
        </pc:sldMkLst>
      </pc:sldChg>
      <pc:sldChg chg="modAnim">
        <pc:chgData name="Eugenia Lunden" userId="89544d0d8a070bc2" providerId="LiveId" clId="{735FCB1B-05EB-4263-B5A6-E3829FAD9806}" dt="2025-04-05T04:15:33.680" v="145"/>
        <pc:sldMkLst>
          <pc:docMk/>
          <pc:sldMk cId="0" sldId="270"/>
        </pc:sldMkLst>
      </pc:sldChg>
      <pc:sldChg chg="modAnim">
        <pc:chgData name="Eugenia Lunden" userId="89544d0d8a070bc2" providerId="LiveId" clId="{735FCB1B-05EB-4263-B5A6-E3829FAD9806}" dt="2025-04-05T04:12:51.686" v="138"/>
        <pc:sldMkLst>
          <pc:docMk/>
          <pc:sldMk cId="0" sldId="271"/>
        </pc:sldMkLst>
      </pc:sldChg>
      <pc:sldChg chg="modSp mod modAnim">
        <pc:chgData name="Eugenia Lunden" userId="89544d0d8a070bc2" providerId="LiveId" clId="{735FCB1B-05EB-4263-B5A6-E3829FAD9806}" dt="2025-04-05T04:10:40.930" v="111"/>
        <pc:sldMkLst>
          <pc:docMk/>
          <pc:sldMk cId="857878778" sldId="272"/>
        </pc:sldMkLst>
        <pc:spChg chg="mod">
          <ac:chgData name="Eugenia Lunden" userId="89544d0d8a070bc2" providerId="LiveId" clId="{735FCB1B-05EB-4263-B5A6-E3829FAD9806}" dt="2025-03-28T01:12:28.122" v="23" actId="14100"/>
          <ac:spMkLst>
            <pc:docMk/>
            <pc:sldMk cId="857878778" sldId="272"/>
            <ac:spMk id="18" creationId="{E47090E0-534D-D59B-5428-842A30BFB07B}"/>
          </ac:spMkLst>
        </pc:spChg>
      </pc:sldChg>
      <pc:sldChg chg="modAnim">
        <pc:chgData name="Eugenia Lunden" userId="89544d0d8a070bc2" providerId="LiveId" clId="{735FCB1B-05EB-4263-B5A6-E3829FAD9806}" dt="2025-04-05T04:13:32.515" v="140"/>
        <pc:sldMkLst>
          <pc:docMk/>
          <pc:sldMk cId="1705913615" sldId="273"/>
        </pc:sldMkLst>
      </pc:sldChg>
      <pc:sldChg chg="modAnim">
        <pc:chgData name="Eugenia Lunden" userId="89544d0d8a070bc2" providerId="LiveId" clId="{735FCB1B-05EB-4263-B5A6-E3829FAD9806}" dt="2025-04-05T04:14:20.926" v="142"/>
        <pc:sldMkLst>
          <pc:docMk/>
          <pc:sldMk cId="972855243" sldId="274"/>
        </pc:sldMkLst>
      </pc:sldChg>
      <pc:sldChg chg="modAnim">
        <pc:chgData name="Eugenia Lunden" userId="89544d0d8a070bc2" providerId="LiveId" clId="{735FCB1B-05EB-4263-B5A6-E3829FAD9806}" dt="2025-04-05T04:11:00.775" v="113"/>
        <pc:sldMkLst>
          <pc:docMk/>
          <pc:sldMk cId="2546222247" sldId="275"/>
        </pc:sldMkLst>
      </pc:sldChg>
      <pc:sldChg chg="add del">
        <pc:chgData name="Eugenia Lunden" userId="89544d0d8a070bc2" providerId="LiveId" clId="{735FCB1B-05EB-4263-B5A6-E3829FAD9806}" dt="2025-03-28T01:12:00.793" v="12"/>
        <pc:sldMkLst>
          <pc:docMk/>
          <pc:sldMk cId="1687711026" sldId="2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31B044-545D-49DC-A43B-9530EA81C8EE}" type="doc">
      <dgm:prSet loTypeId="urn:microsoft.com/office/officeart/2005/8/layout/orgChart1" loCatId="hierarchy" qsTypeId="urn:microsoft.com/office/officeart/2005/8/quickstyle/simple1" qsCatId="simple" csTypeId="urn:microsoft.com/office/officeart/2005/8/colors/accent3_5" csCatId="accent3" phldr="1"/>
      <dgm:spPr/>
      <dgm:t>
        <a:bodyPr/>
        <a:lstStyle/>
        <a:p>
          <a:endParaRPr lang="en-US"/>
        </a:p>
      </dgm:t>
    </dgm:pt>
    <dgm:pt modelId="{24C95E12-94DB-465C-A9F1-2EF3A8CFC7C4}">
      <dgm:prSet phldrT="[Text]" custT="1"/>
      <dgm:spPr/>
      <dgm:t>
        <a:bodyPr/>
        <a:lstStyle/>
        <a:p>
          <a:r>
            <a:rPr lang="en-US" sz="2000"/>
            <a:t>Leader</a:t>
          </a:r>
        </a:p>
      </dgm:t>
    </dgm:pt>
    <dgm:pt modelId="{7B46BC88-7C88-40A4-BAA8-0812EF1AE258}" type="parTrans" cxnId="{0F124FD2-6B62-4D61-AD20-5773EA83CE36}">
      <dgm:prSet/>
      <dgm:spPr/>
      <dgm:t>
        <a:bodyPr/>
        <a:lstStyle/>
        <a:p>
          <a:endParaRPr lang="en-US" sz="2000"/>
        </a:p>
      </dgm:t>
    </dgm:pt>
    <dgm:pt modelId="{9BD5F6A9-54ED-42EC-8637-F9E3D5F542D4}" type="sibTrans" cxnId="{0F124FD2-6B62-4D61-AD20-5773EA83CE36}">
      <dgm:prSet/>
      <dgm:spPr/>
      <dgm:t>
        <a:bodyPr/>
        <a:lstStyle/>
        <a:p>
          <a:endParaRPr lang="en-US" sz="2000"/>
        </a:p>
      </dgm:t>
    </dgm:pt>
    <dgm:pt modelId="{F600C85F-6FE0-41C9-A09D-D3CF9C4FEB01}">
      <dgm:prSet phldrT="[Text]" custT="1"/>
      <dgm:spPr/>
      <dgm:t>
        <a:bodyPr/>
        <a:lstStyle/>
        <a:p>
          <a:r>
            <a:rPr lang="en-US" sz="2000"/>
            <a:t>Employee 1</a:t>
          </a:r>
        </a:p>
      </dgm:t>
    </dgm:pt>
    <dgm:pt modelId="{FB330635-8022-4275-8DCB-A08B8ED97D82}" type="parTrans" cxnId="{9BE3D91D-6F45-4E02-AFB2-9D617A10D799}">
      <dgm:prSet/>
      <dgm:spPr/>
      <dgm:t>
        <a:bodyPr/>
        <a:lstStyle/>
        <a:p>
          <a:endParaRPr lang="en-US" sz="2000"/>
        </a:p>
      </dgm:t>
    </dgm:pt>
    <dgm:pt modelId="{0D0C6790-EF46-4D3E-A8AF-AEAAC9A2EC10}" type="sibTrans" cxnId="{9BE3D91D-6F45-4E02-AFB2-9D617A10D799}">
      <dgm:prSet/>
      <dgm:spPr/>
      <dgm:t>
        <a:bodyPr/>
        <a:lstStyle/>
        <a:p>
          <a:endParaRPr lang="en-US" sz="2000"/>
        </a:p>
      </dgm:t>
    </dgm:pt>
    <dgm:pt modelId="{BE409A3E-28BA-4254-AC4B-8162386920B9}">
      <dgm:prSet phldrT="[Text]" custT="1"/>
      <dgm:spPr/>
      <dgm:t>
        <a:bodyPr/>
        <a:lstStyle/>
        <a:p>
          <a:r>
            <a:rPr lang="en-US" sz="2000"/>
            <a:t>Report 1</a:t>
          </a:r>
        </a:p>
      </dgm:t>
    </dgm:pt>
    <dgm:pt modelId="{124DB7E5-F5DC-43BB-9561-68E049D80323}" type="parTrans" cxnId="{3D125E4D-702A-4CA7-9EC5-A0EE86C2A6CE}">
      <dgm:prSet/>
      <dgm:spPr/>
      <dgm:t>
        <a:bodyPr/>
        <a:lstStyle/>
        <a:p>
          <a:endParaRPr lang="en-US" sz="2000"/>
        </a:p>
      </dgm:t>
    </dgm:pt>
    <dgm:pt modelId="{387D7B73-D871-4126-A605-1911569CFC24}" type="sibTrans" cxnId="{3D125E4D-702A-4CA7-9EC5-A0EE86C2A6CE}">
      <dgm:prSet/>
      <dgm:spPr/>
      <dgm:t>
        <a:bodyPr/>
        <a:lstStyle/>
        <a:p>
          <a:endParaRPr lang="en-US" sz="2000"/>
        </a:p>
      </dgm:t>
    </dgm:pt>
    <dgm:pt modelId="{79F92DAF-AE77-4B49-A501-EB8FDEC2856E}">
      <dgm:prSet phldrT="[Text]" custT="1"/>
      <dgm:spPr/>
      <dgm:t>
        <a:bodyPr/>
        <a:lstStyle/>
        <a:p>
          <a:r>
            <a:rPr lang="en-US" sz="2000"/>
            <a:t>Report 2</a:t>
          </a:r>
        </a:p>
      </dgm:t>
    </dgm:pt>
    <dgm:pt modelId="{CAD08DAD-113F-4F82-9DD3-2C5F2C8D6974}" type="parTrans" cxnId="{61158FDB-8A71-4FA1-A388-74757B240869}">
      <dgm:prSet/>
      <dgm:spPr/>
      <dgm:t>
        <a:bodyPr/>
        <a:lstStyle/>
        <a:p>
          <a:endParaRPr lang="en-US" sz="2000"/>
        </a:p>
      </dgm:t>
    </dgm:pt>
    <dgm:pt modelId="{0C634C20-04F5-4C1D-B57D-E62CA70571E0}" type="sibTrans" cxnId="{61158FDB-8A71-4FA1-A388-74757B240869}">
      <dgm:prSet/>
      <dgm:spPr/>
      <dgm:t>
        <a:bodyPr/>
        <a:lstStyle/>
        <a:p>
          <a:endParaRPr lang="en-US" sz="2000"/>
        </a:p>
      </dgm:t>
    </dgm:pt>
    <dgm:pt modelId="{CF71AC28-E3A4-4E87-92C4-EBFA17616236}">
      <dgm:prSet phldrT="[Text]" custT="1"/>
      <dgm:spPr/>
      <dgm:t>
        <a:bodyPr/>
        <a:lstStyle/>
        <a:p>
          <a:r>
            <a:rPr lang="en-US" sz="2000"/>
            <a:t>Report 3</a:t>
          </a:r>
        </a:p>
      </dgm:t>
    </dgm:pt>
    <dgm:pt modelId="{0B04BDDF-FAB8-42D1-9DDA-6950E7F0485E}" type="parTrans" cxnId="{4FC1F254-FBDD-42D7-A5EA-AF19E6D1C4DD}">
      <dgm:prSet/>
      <dgm:spPr/>
      <dgm:t>
        <a:bodyPr/>
        <a:lstStyle/>
        <a:p>
          <a:endParaRPr lang="en-US" sz="2000"/>
        </a:p>
      </dgm:t>
    </dgm:pt>
    <dgm:pt modelId="{F9F22C1F-B475-47D8-9F18-FB896ABC325A}" type="sibTrans" cxnId="{4FC1F254-FBDD-42D7-A5EA-AF19E6D1C4DD}">
      <dgm:prSet/>
      <dgm:spPr/>
      <dgm:t>
        <a:bodyPr/>
        <a:lstStyle/>
        <a:p>
          <a:endParaRPr lang="en-US" sz="2000"/>
        </a:p>
      </dgm:t>
    </dgm:pt>
    <dgm:pt modelId="{BBED23CE-98F4-47DF-8FB7-2CD6224A31F3}">
      <dgm:prSet phldrT="[Text]" custT="1"/>
      <dgm:spPr/>
      <dgm:t>
        <a:bodyPr/>
        <a:lstStyle/>
        <a:p>
          <a:r>
            <a:rPr lang="en-US" sz="2000"/>
            <a:t>Employee 1</a:t>
          </a:r>
        </a:p>
      </dgm:t>
    </dgm:pt>
    <dgm:pt modelId="{B2B3A6C0-E0E2-449A-BD47-F03ADAEA93EE}" type="parTrans" cxnId="{19086810-F7B5-494E-AEDE-18209DBFE42C}">
      <dgm:prSet/>
      <dgm:spPr/>
      <dgm:t>
        <a:bodyPr/>
        <a:lstStyle/>
        <a:p>
          <a:endParaRPr lang="en-US" sz="2000"/>
        </a:p>
      </dgm:t>
    </dgm:pt>
    <dgm:pt modelId="{81D7A5AE-A6D3-4FAD-9889-664128EB90F5}" type="sibTrans" cxnId="{19086810-F7B5-494E-AEDE-18209DBFE42C}">
      <dgm:prSet/>
      <dgm:spPr/>
      <dgm:t>
        <a:bodyPr/>
        <a:lstStyle/>
        <a:p>
          <a:endParaRPr lang="en-US" sz="2000"/>
        </a:p>
      </dgm:t>
    </dgm:pt>
    <dgm:pt modelId="{E3F511BA-7C12-4ED7-9654-694FCDBADE26}">
      <dgm:prSet phldrT="[Text]" custT="1"/>
      <dgm:spPr/>
      <dgm:t>
        <a:bodyPr/>
        <a:lstStyle/>
        <a:p>
          <a:r>
            <a:rPr lang="en-US" sz="2000"/>
            <a:t>Employee 2</a:t>
          </a:r>
        </a:p>
      </dgm:t>
    </dgm:pt>
    <dgm:pt modelId="{EAEE98BE-526E-4753-8AE7-971BC7260F55}" type="parTrans" cxnId="{B5A0E015-5B9B-4882-9A6A-515840643734}">
      <dgm:prSet/>
      <dgm:spPr/>
      <dgm:t>
        <a:bodyPr/>
        <a:lstStyle/>
        <a:p>
          <a:endParaRPr lang="en-US" sz="2000"/>
        </a:p>
      </dgm:t>
    </dgm:pt>
    <dgm:pt modelId="{AED14164-4C62-4128-846B-037FEB98A869}" type="sibTrans" cxnId="{B5A0E015-5B9B-4882-9A6A-515840643734}">
      <dgm:prSet/>
      <dgm:spPr/>
      <dgm:t>
        <a:bodyPr/>
        <a:lstStyle/>
        <a:p>
          <a:endParaRPr lang="en-US" sz="2000"/>
        </a:p>
      </dgm:t>
    </dgm:pt>
    <dgm:pt modelId="{BA7DD135-E106-4739-84BB-8BC967D35216}">
      <dgm:prSet phldrT="[Text]" custT="1"/>
      <dgm:spPr/>
      <dgm:t>
        <a:bodyPr/>
        <a:lstStyle/>
        <a:p>
          <a:r>
            <a:rPr lang="en-US" sz="2000"/>
            <a:t>Employee 1</a:t>
          </a:r>
        </a:p>
      </dgm:t>
    </dgm:pt>
    <dgm:pt modelId="{157C4CAA-F440-42E2-9558-90C6C4C95B15}" type="parTrans" cxnId="{FCD2A5A1-ECDE-444D-A70D-BD6D2F5B6772}">
      <dgm:prSet/>
      <dgm:spPr/>
      <dgm:t>
        <a:bodyPr/>
        <a:lstStyle/>
        <a:p>
          <a:endParaRPr lang="en-US" sz="2000"/>
        </a:p>
      </dgm:t>
    </dgm:pt>
    <dgm:pt modelId="{AF835CF6-B5AF-4902-8C80-07551E9894E7}" type="sibTrans" cxnId="{FCD2A5A1-ECDE-444D-A70D-BD6D2F5B6772}">
      <dgm:prSet/>
      <dgm:spPr/>
      <dgm:t>
        <a:bodyPr/>
        <a:lstStyle/>
        <a:p>
          <a:endParaRPr lang="en-US" sz="2000"/>
        </a:p>
      </dgm:t>
    </dgm:pt>
    <dgm:pt modelId="{173B0472-962A-4A03-AA44-606DD2C66C3C}">
      <dgm:prSet phldrT="[Text]" custT="1"/>
      <dgm:spPr/>
      <dgm:t>
        <a:bodyPr/>
        <a:lstStyle/>
        <a:p>
          <a:r>
            <a:rPr lang="en-US" sz="2000"/>
            <a:t>Employee 2</a:t>
          </a:r>
        </a:p>
      </dgm:t>
    </dgm:pt>
    <dgm:pt modelId="{4EFD795D-FF64-479E-8F02-C1130EBBE5FB}" type="parTrans" cxnId="{58054275-6A3A-4C7F-9D40-5DE9B750F7EE}">
      <dgm:prSet/>
      <dgm:spPr/>
      <dgm:t>
        <a:bodyPr/>
        <a:lstStyle/>
        <a:p>
          <a:endParaRPr lang="en-US" sz="2000"/>
        </a:p>
      </dgm:t>
    </dgm:pt>
    <dgm:pt modelId="{57976BAB-B56F-478A-8CE0-15BB47C137EF}" type="sibTrans" cxnId="{58054275-6A3A-4C7F-9D40-5DE9B750F7EE}">
      <dgm:prSet/>
      <dgm:spPr/>
      <dgm:t>
        <a:bodyPr/>
        <a:lstStyle/>
        <a:p>
          <a:endParaRPr lang="en-US" sz="2000"/>
        </a:p>
      </dgm:t>
    </dgm:pt>
    <dgm:pt modelId="{458B8726-9931-43CF-AF7F-E8DC1F24D114}">
      <dgm:prSet phldrT="[Text]" custT="1"/>
      <dgm:spPr/>
      <dgm:t>
        <a:bodyPr/>
        <a:lstStyle/>
        <a:p>
          <a:r>
            <a:rPr lang="en-US" sz="2000"/>
            <a:t>Employee 2</a:t>
          </a:r>
        </a:p>
      </dgm:t>
    </dgm:pt>
    <dgm:pt modelId="{A32075CE-C9C9-40D6-B0EE-C95CEB8059B4}" type="parTrans" cxnId="{C9300BCA-18B6-4562-B897-222E2F7E0522}">
      <dgm:prSet/>
      <dgm:spPr/>
      <dgm:t>
        <a:bodyPr/>
        <a:lstStyle/>
        <a:p>
          <a:endParaRPr lang="en-US" sz="2000"/>
        </a:p>
      </dgm:t>
    </dgm:pt>
    <dgm:pt modelId="{C1D5EF2D-DDA2-427B-9758-A4F25089E16B}" type="sibTrans" cxnId="{C9300BCA-18B6-4562-B897-222E2F7E0522}">
      <dgm:prSet/>
      <dgm:spPr/>
      <dgm:t>
        <a:bodyPr/>
        <a:lstStyle/>
        <a:p>
          <a:endParaRPr lang="en-US" sz="2000"/>
        </a:p>
      </dgm:t>
    </dgm:pt>
    <dgm:pt modelId="{35EDBB4C-21CD-40D3-9B21-73E11237E69B}" type="pres">
      <dgm:prSet presAssocID="{8531B044-545D-49DC-A43B-9530EA81C8EE}" presName="hierChild1" presStyleCnt="0">
        <dgm:presLayoutVars>
          <dgm:orgChart val="1"/>
          <dgm:chPref val="1"/>
          <dgm:dir/>
          <dgm:animOne val="branch"/>
          <dgm:animLvl val="lvl"/>
          <dgm:resizeHandles/>
        </dgm:presLayoutVars>
      </dgm:prSet>
      <dgm:spPr/>
    </dgm:pt>
    <dgm:pt modelId="{581BDE26-42DF-4EAC-8CC9-29866364E3E5}" type="pres">
      <dgm:prSet presAssocID="{24C95E12-94DB-465C-A9F1-2EF3A8CFC7C4}" presName="hierRoot1" presStyleCnt="0">
        <dgm:presLayoutVars>
          <dgm:hierBranch val="init"/>
        </dgm:presLayoutVars>
      </dgm:prSet>
      <dgm:spPr/>
    </dgm:pt>
    <dgm:pt modelId="{5E4D506C-DF78-454A-8664-19CDBEDB8596}" type="pres">
      <dgm:prSet presAssocID="{24C95E12-94DB-465C-A9F1-2EF3A8CFC7C4}" presName="rootComposite1" presStyleCnt="0"/>
      <dgm:spPr/>
    </dgm:pt>
    <dgm:pt modelId="{092CB4E4-F098-4664-AC86-B3ABE24AB104}" type="pres">
      <dgm:prSet presAssocID="{24C95E12-94DB-465C-A9F1-2EF3A8CFC7C4}" presName="rootText1" presStyleLbl="node0" presStyleIdx="0" presStyleCnt="1">
        <dgm:presLayoutVars>
          <dgm:chPref val="3"/>
        </dgm:presLayoutVars>
      </dgm:prSet>
      <dgm:spPr/>
    </dgm:pt>
    <dgm:pt modelId="{FB8859C7-E866-478B-BCA5-3252E67AF42A}" type="pres">
      <dgm:prSet presAssocID="{24C95E12-94DB-465C-A9F1-2EF3A8CFC7C4}" presName="rootConnector1" presStyleLbl="node1" presStyleIdx="0" presStyleCnt="0"/>
      <dgm:spPr/>
    </dgm:pt>
    <dgm:pt modelId="{170DD9DC-C5DC-4820-ABE9-2DCB40B551FA}" type="pres">
      <dgm:prSet presAssocID="{24C95E12-94DB-465C-A9F1-2EF3A8CFC7C4}" presName="hierChild2" presStyleCnt="0"/>
      <dgm:spPr/>
    </dgm:pt>
    <dgm:pt modelId="{3E7D1299-1DF4-41A3-ABCE-554E9291B7E9}" type="pres">
      <dgm:prSet presAssocID="{124DB7E5-F5DC-43BB-9561-68E049D80323}" presName="Name37" presStyleLbl="parChTrans1D2" presStyleIdx="0" presStyleCnt="3"/>
      <dgm:spPr/>
    </dgm:pt>
    <dgm:pt modelId="{30CBEB79-DC3A-4CAD-A39F-60BF0135A9B7}" type="pres">
      <dgm:prSet presAssocID="{BE409A3E-28BA-4254-AC4B-8162386920B9}" presName="hierRoot2" presStyleCnt="0">
        <dgm:presLayoutVars>
          <dgm:hierBranch val="init"/>
        </dgm:presLayoutVars>
      </dgm:prSet>
      <dgm:spPr/>
    </dgm:pt>
    <dgm:pt modelId="{A1575604-BD0D-4FDF-B2EB-768E3B149E2C}" type="pres">
      <dgm:prSet presAssocID="{BE409A3E-28BA-4254-AC4B-8162386920B9}" presName="rootComposite" presStyleCnt="0"/>
      <dgm:spPr/>
    </dgm:pt>
    <dgm:pt modelId="{E54B5E01-4E0B-4108-B682-6097286BC5EB}" type="pres">
      <dgm:prSet presAssocID="{BE409A3E-28BA-4254-AC4B-8162386920B9}" presName="rootText" presStyleLbl="node2" presStyleIdx="0" presStyleCnt="3">
        <dgm:presLayoutVars>
          <dgm:chPref val="3"/>
        </dgm:presLayoutVars>
      </dgm:prSet>
      <dgm:spPr/>
    </dgm:pt>
    <dgm:pt modelId="{539ED66B-B807-4155-850F-646EE40FD9B1}" type="pres">
      <dgm:prSet presAssocID="{BE409A3E-28BA-4254-AC4B-8162386920B9}" presName="rootConnector" presStyleLbl="node2" presStyleIdx="0" presStyleCnt="3"/>
      <dgm:spPr/>
    </dgm:pt>
    <dgm:pt modelId="{E83FD2E3-DBDC-4568-AF5E-D94DE0C4A83C}" type="pres">
      <dgm:prSet presAssocID="{BE409A3E-28BA-4254-AC4B-8162386920B9}" presName="hierChild4" presStyleCnt="0"/>
      <dgm:spPr/>
    </dgm:pt>
    <dgm:pt modelId="{E11504B0-58D6-408F-974E-A39E50BA0E60}" type="pres">
      <dgm:prSet presAssocID="{B2B3A6C0-E0E2-449A-BD47-F03ADAEA93EE}" presName="Name37" presStyleLbl="parChTrans1D3" presStyleIdx="0" presStyleCnt="6"/>
      <dgm:spPr/>
    </dgm:pt>
    <dgm:pt modelId="{54CDAB26-35A5-4094-BD05-6FDFF2223EC0}" type="pres">
      <dgm:prSet presAssocID="{BBED23CE-98F4-47DF-8FB7-2CD6224A31F3}" presName="hierRoot2" presStyleCnt="0">
        <dgm:presLayoutVars>
          <dgm:hierBranch val="init"/>
        </dgm:presLayoutVars>
      </dgm:prSet>
      <dgm:spPr/>
    </dgm:pt>
    <dgm:pt modelId="{3A3435AE-4DD3-46CE-9B10-39A32FA3599F}" type="pres">
      <dgm:prSet presAssocID="{BBED23CE-98F4-47DF-8FB7-2CD6224A31F3}" presName="rootComposite" presStyleCnt="0"/>
      <dgm:spPr/>
    </dgm:pt>
    <dgm:pt modelId="{48D44C4B-911C-4ED9-9F69-F8B608AAB7EA}" type="pres">
      <dgm:prSet presAssocID="{BBED23CE-98F4-47DF-8FB7-2CD6224A31F3}" presName="rootText" presStyleLbl="node3" presStyleIdx="0" presStyleCnt="6">
        <dgm:presLayoutVars>
          <dgm:chPref val="3"/>
        </dgm:presLayoutVars>
      </dgm:prSet>
      <dgm:spPr/>
    </dgm:pt>
    <dgm:pt modelId="{2CB8F96A-D95A-48FC-B79A-5DC6AE7EC1E5}" type="pres">
      <dgm:prSet presAssocID="{BBED23CE-98F4-47DF-8FB7-2CD6224A31F3}" presName="rootConnector" presStyleLbl="node3" presStyleIdx="0" presStyleCnt="6"/>
      <dgm:spPr/>
    </dgm:pt>
    <dgm:pt modelId="{FE25BFC2-C9B0-4E51-BD90-40812CF3FB96}" type="pres">
      <dgm:prSet presAssocID="{BBED23CE-98F4-47DF-8FB7-2CD6224A31F3}" presName="hierChild4" presStyleCnt="0"/>
      <dgm:spPr/>
    </dgm:pt>
    <dgm:pt modelId="{46F0F1F0-F097-49C5-844E-163B8F16513B}" type="pres">
      <dgm:prSet presAssocID="{BBED23CE-98F4-47DF-8FB7-2CD6224A31F3}" presName="hierChild5" presStyleCnt="0"/>
      <dgm:spPr/>
    </dgm:pt>
    <dgm:pt modelId="{845134A7-4A5D-4B3E-8EE2-81A05B750E43}" type="pres">
      <dgm:prSet presAssocID="{EAEE98BE-526E-4753-8AE7-971BC7260F55}" presName="Name37" presStyleLbl="parChTrans1D3" presStyleIdx="1" presStyleCnt="6"/>
      <dgm:spPr/>
    </dgm:pt>
    <dgm:pt modelId="{A49E17B9-40E1-4518-8CAF-8F2C6CB3880D}" type="pres">
      <dgm:prSet presAssocID="{E3F511BA-7C12-4ED7-9654-694FCDBADE26}" presName="hierRoot2" presStyleCnt="0">
        <dgm:presLayoutVars>
          <dgm:hierBranch val="init"/>
        </dgm:presLayoutVars>
      </dgm:prSet>
      <dgm:spPr/>
    </dgm:pt>
    <dgm:pt modelId="{BF49E4F1-206A-4CE4-997A-02B536506CEF}" type="pres">
      <dgm:prSet presAssocID="{E3F511BA-7C12-4ED7-9654-694FCDBADE26}" presName="rootComposite" presStyleCnt="0"/>
      <dgm:spPr/>
    </dgm:pt>
    <dgm:pt modelId="{7CB956F5-2543-475C-86E3-AA5E1E1B70B2}" type="pres">
      <dgm:prSet presAssocID="{E3F511BA-7C12-4ED7-9654-694FCDBADE26}" presName="rootText" presStyleLbl="node3" presStyleIdx="1" presStyleCnt="6">
        <dgm:presLayoutVars>
          <dgm:chPref val="3"/>
        </dgm:presLayoutVars>
      </dgm:prSet>
      <dgm:spPr/>
    </dgm:pt>
    <dgm:pt modelId="{F3B04E32-5D56-4F74-A1E7-FF55906CD7F7}" type="pres">
      <dgm:prSet presAssocID="{E3F511BA-7C12-4ED7-9654-694FCDBADE26}" presName="rootConnector" presStyleLbl="node3" presStyleIdx="1" presStyleCnt="6"/>
      <dgm:spPr/>
    </dgm:pt>
    <dgm:pt modelId="{FD0BDB9E-C988-4050-8F03-423C5422CDD4}" type="pres">
      <dgm:prSet presAssocID="{E3F511BA-7C12-4ED7-9654-694FCDBADE26}" presName="hierChild4" presStyleCnt="0"/>
      <dgm:spPr/>
    </dgm:pt>
    <dgm:pt modelId="{F28DE925-3023-4A60-B86E-16BE7F97447A}" type="pres">
      <dgm:prSet presAssocID="{E3F511BA-7C12-4ED7-9654-694FCDBADE26}" presName="hierChild5" presStyleCnt="0"/>
      <dgm:spPr/>
    </dgm:pt>
    <dgm:pt modelId="{4CC1C450-E656-4C46-89AF-276F39737694}" type="pres">
      <dgm:prSet presAssocID="{BE409A3E-28BA-4254-AC4B-8162386920B9}" presName="hierChild5" presStyleCnt="0"/>
      <dgm:spPr/>
    </dgm:pt>
    <dgm:pt modelId="{CB91D5DD-E7C0-47AF-8626-A674AB390FEA}" type="pres">
      <dgm:prSet presAssocID="{CAD08DAD-113F-4F82-9DD3-2C5F2C8D6974}" presName="Name37" presStyleLbl="parChTrans1D2" presStyleIdx="1" presStyleCnt="3"/>
      <dgm:spPr/>
    </dgm:pt>
    <dgm:pt modelId="{DF39A7B1-8B99-4F31-9E31-445699E5A0FF}" type="pres">
      <dgm:prSet presAssocID="{79F92DAF-AE77-4B49-A501-EB8FDEC2856E}" presName="hierRoot2" presStyleCnt="0">
        <dgm:presLayoutVars>
          <dgm:hierBranch val="init"/>
        </dgm:presLayoutVars>
      </dgm:prSet>
      <dgm:spPr/>
    </dgm:pt>
    <dgm:pt modelId="{95C77391-C429-44A5-8C37-392A2EEF10B2}" type="pres">
      <dgm:prSet presAssocID="{79F92DAF-AE77-4B49-A501-EB8FDEC2856E}" presName="rootComposite" presStyleCnt="0"/>
      <dgm:spPr/>
    </dgm:pt>
    <dgm:pt modelId="{1A0E11A8-2BC0-4133-B739-F5B1B1C82C63}" type="pres">
      <dgm:prSet presAssocID="{79F92DAF-AE77-4B49-A501-EB8FDEC2856E}" presName="rootText" presStyleLbl="node2" presStyleIdx="1" presStyleCnt="3">
        <dgm:presLayoutVars>
          <dgm:chPref val="3"/>
        </dgm:presLayoutVars>
      </dgm:prSet>
      <dgm:spPr/>
    </dgm:pt>
    <dgm:pt modelId="{9B391A7A-78D7-4600-A0DF-D1941F8A401F}" type="pres">
      <dgm:prSet presAssocID="{79F92DAF-AE77-4B49-A501-EB8FDEC2856E}" presName="rootConnector" presStyleLbl="node2" presStyleIdx="1" presStyleCnt="3"/>
      <dgm:spPr/>
    </dgm:pt>
    <dgm:pt modelId="{DD36C3C2-5E70-4DF8-A944-70B7E9155C6F}" type="pres">
      <dgm:prSet presAssocID="{79F92DAF-AE77-4B49-A501-EB8FDEC2856E}" presName="hierChild4" presStyleCnt="0"/>
      <dgm:spPr/>
    </dgm:pt>
    <dgm:pt modelId="{331A2B3C-8D12-4B64-BAE4-0AF4945B29F7}" type="pres">
      <dgm:prSet presAssocID="{157C4CAA-F440-42E2-9558-90C6C4C95B15}" presName="Name37" presStyleLbl="parChTrans1D3" presStyleIdx="2" presStyleCnt="6"/>
      <dgm:spPr/>
    </dgm:pt>
    <dgm:pt modelId="{486B6862-376F-4221-B90C-DB94A500A577}" type="pres">
      <dgm:prSet presAssocID="{BA7DD135-E106-4739-84BB-8BC967D35216}" presName="hierRoot2" presStyleCnt="0">
        <dgm:presLayoutVars>
          <dgm:hierBranch val="init"/>
        </dgm:presLayoutVars>
      </dgm:prSet>
      <dgm:spPr/>
    </dgm:pt>
    <dgm:pt modelId="{4A6684B6-0C44-453C-8156-ADCC12392E19}" type="pres">
      <dgm:prSet presAssocID="{BA7DD135-E106-4739-84BB-8BC967D35216}" presName="rootComposite" presStyleCnt="0"/>
      <dgm:spPr/>
    </dgm:pt>
    <dgm:pt modelId="{9F9A12BF-4E3F-44AE-87F2-567D32DA7519}" type="pres">
      <dgm:prSet presAssocID="{BA7DD135-E106-4739-84BB-8BC967D35216}" presName="rootText" presStyleLbl="node3" presStyleIdx="2" presStyleCnt="6">
        <dgm:presLayoutVars>
          <dgm:chPref val="3"/>
        </dgm:presLayoutVars>
      </dgm:prSet>
      <dgm:spPr/>
    </dgm:pt>
    <dgm:pt modelId="{5CBF8E5E-0B06-4E71-91EC-FAFCD7064087}" type="pres">
      <dgm:prSet presAssocID="{BA7DD135-E106-4739-84BB-8BC967D35216}" presName="rootConnector" presStyleLbl="node3" presStyleIdx="2" presStyleCnt="6"/>
      <dgm:spPr/>
    </dgm:pt>
    <dgm:pt modelId="{E95D400A-3742-49B3-A22A-D1474216559F}" type="pres">
      <dgm:prSet presAssocID="{BA7DD135-E106-4739-84BB-8BC967D35216}" presName="hierChild4" presStyleCnt="0"/>
      <dgm:spPr/>
    </dgm:pt>
    <dgm:pt modelId="{1BF1324A-82AD-43A3-919F-6F6A80983097}" type="pres">
      <dgm:prSet presAssocID="{BA7DD135-E106-4739-84BB-8BC967D35216}" presName="hierChild5" presStyleCnt="0"/>
      <dgm:spPr/>
    </dgm:pt>
    <dgm:pt modelId="{A0D98C5B-A61A-4BEF-B7F3-6787ECCFBAA4}" type="pres">
      <dgm:prSet presAssocID="{4EFD795D-FF64-479E-8F02-C1130EBBE5FB}" presName="Name37" presStyleLbl="parChTrans1D3" presStyleIdx="3" presStyleCnt="6"/>
      <dgm:spPr/>
    </dgm:pt>
    <dgm:pt modelId="{F7CB07B2-204C-47C7-83BE-744DBDEE91C1}" type="pres">
      <dgm:prSet presAssocID="{173B0472-962A-4A03-AA44-606DD2C66C3C}" presName="hierRoot2" presStyleCnt="0">
        <dgm:presLayoutVars>
          <dgm:hierBranch val="init"/>
        </dgm:presLayoutVars>
      </dgm:prSet>
      <dgm:spPr/>
    </dgm:pt>
    <dgm:pt modelId="{5ABDF7CB-BE17-4736-97B0-79692C4014F3}" type="pres">
      <dgm:prSet presAssocID="{173B0472-962A-4A03-AA44-606DD2C66C3C}" presName="rootComposite" presStyleCnt="0"/>
      <dgm:spPr/>
    </dgm:pt>
    <dgm:pt modelId="{8914FCD3-6395-4870-A01F-5F17CC9F6211}" type="pres">
      <dgm:prSet presAssocID="{173B0472-962A-4A03-AA44-606DD2C66C3C}" presName="rootText" presStyleLbl="node3" presStyleIdx="3" presStyleCnt="6">
        <dgm:presLayoutVars>
          <dgm:chPref val="3"/>
        </dgm:presLayoutVars>
      </dgm:prSet>
      <dgm:spPr/>
    </dgm:pt>
    <dgm:pt modelId="{AA7545F8-8C6C-4DAC-8EB6-24FAB6C3306F}" type="pres">
      <dgm:prSet presAssocID="{173B0472-962A-4A03-AA44-606DD2C66C3C}" presName="rootConnector" presStyleLbl="node3" presStyleIdx="3" presStyleCnt="6"/>
      <dgm:spPr/>
    </dgm:pt>
    <dgm:pt modelId="{600C3AC6-5869-4201-8B35-D9DF8E8F48DC}" type="pres">
      <dgm:prSet presAssocID="{173B0472-962A-4A03-AA44-606DD2C66C3C}" presName="hierChild4" presStyleCnt="0"/>
      <dgm:spPr/>
    </dgm:pt>
    <dgm:pt modelId="{0F748E66-7067-4D24-9B9C-F62D04EDBE88}" type="pres">
      <dgm:prSet presAssocID="{173B0472-962A-4A03-AA44-606DD2C66C3C}" presName="hierChild5" presStyleCnt="0"/>
      <dgm:spPr/>
    </dgm:pt>
    <dgm:pt modelId="{D2EB14B8-37FF-4A4B-BA14-70851F0E90C6}" type="pres">
      <dgm:prSet presAssocID="{79F92DAF-AE77-4B49-A501-EB8FDEC2856E}" presName="hierChild5" presStyleCnt="0"/>
      <dgm:spPr/>
    </dgm:pt>
    <dgm:pt modelId="{61156593-4390-49D5-8E72-B4146BC02241}" type="pres">
      <dgm:prSet presAssocID="{0B04BDDF-FAB8-42D1-9DDA-6950E7F0485E}" presName="Name37" presStyleLbl="parChTrans1D2" presStyleIdx="2" presStyleCnt="3"/>
      <dgm:spPr/>
    </dgm:pt>
    <dgm:pt modelId="{8434836D-8C1F-46A0-AAC2-2828F17371CD}" type="pres">
      <dgm:prSet presAssocID="{CF71AC28-E3A4-4E87-92C4-EBFA17616236}" presName="hierRoot2" presStyleCnt="0">
        <dgm:presLayoutVars>
          <dgm:hierBranch val="init"/>
        </dgm:presLayoutVars>
      </dgm:prSet>
      <dgm:spPr/>
    </dgm:pt>
    <dgm:pt modelId="{BEF26145-970D-45A5-8DD4-1B8A84BBD950}" type="pres">
      <dgm:prSet presAssocID="{CF71AC28-E3A4-4E87-92C4-EBFA17616236}" presName="rootComposite" presStyleCnt="0"/>
      <dgm:spPr/>
    </dgm:pt>
    <dgm:pt modelId="{BB33D9EB-C6C3-4D73-8E1A-5048ACDCA1D5}" type="pres">
      <dgm:prSet presAssocID="{CF71AC28-E3A4-4E87-92C4-EBFA17616236}" presName="rootText" presStyleLbl="node2" presStyleIdx="2" presStyleCnt="3">
        <dgm:presLayoutVars>
          <dgm:chPref val="3"/>
        </dgm:presLayoutVars>
      </dgm:prSet>
      <dgm:spPr/>
    </dgm:pt>
    <dgm:pt modelId="{ACD864EA-03CC-4C9C-BD24-9CA46DC17F89}" type="pres">
      <dgm:prSet presAssocID="{CF71AC28-E3A4-4E87-92C4-EBFA17616236}" presName="rootConnector" presStyleLbl="node2" presStyleIdx="2" presStyleCnt="3"/>
      <dgm:spPr/>
    </dgm:pt>
    <dgm:pt modelId="{EAACC2CE-1FBC-4B3E-B895-EC3F753FA91D}" type="pres">
      <dgm:prSet presAssocID="{CF71AC28-E3A4-4E87-92C4-EBFA17616236}" presName="hierChild4" presStyleCnt="0"/>
      <dgm:spPr/>
    </dgm:pt>
    <dgm:pt modelId="{55A64AF4-AEDA-4588-8C7B-1E6B6EF52A18}" type="pres">
      <dgm:prSet presAssocID="{FB330635-8022-4275-8DCB-A08B8ED97D82}" presName="Name37" presStyleLbl="parChTrans1D3" presStyleIdx="4" presStyleCnt="6"/>
      <dgm:spPr/>
    </dgm:pt>
    <dgm:pt modelId="{19FC172F-1176-4F39-BDF5-BF9476974730}" type="pres">
      <dgm:prSet presAssocID="{F600C85F-6FE0-41C9-A09D-D3CF9C4FEB01}" presName="hierRoot2" presStyleCnt="0">
        <dgm:presLayoutVars>
          <dgm:hierBranch val="init"/>
        </dgm:presLayoutVars>
      </dgm:prSet>
      <dgm:spPr/>
    </dgm:pt>
    <dgm:pt modelId="{31E86E82-8ADB-49A4-BF97-F54ED88A949E}" type="pres">
      <dgm:prSet presAssocID="{F600C85F-6FE0-41C9-A09D-D3CF9C4FEB01}" presName="rootComposite" presStyleCnt="0"/>
      <dgm:spPr/>
    </dgm:pt>
    <dgm:pt modelId="{F162CFA5-DA40-429C-AFE2-36901EE639BD}" type="pres">
      <dgm:prSet presAssocID="{F600C85F-6FE0-41C9-A09D-D3CF9C4FEB01}" presName="rootText" presStyleLbl="node3" presStyleIdx="4" presStyleCnt="6">
        <dgm:presLayoutVars>
          <dgm:chPref val="3"/>
        </dgm:presLayoutVars>
      </dgm:prSet>
      <dgm:spPr/>
    </dgm:pt>
    <dgm:pt modelId="{37661950-B319-467C-9B35-A5E11CCBCE27}" type="pres">
      <dgm:prSet presAssocID="{F600C85F-6FE0-41C9-A09D-D3CF9C4FEB01}" presName="rootConnector" presStyleLbl="node3" presStyleIdx="4" presStyleCnt="6"/>
      <dgm:spPr/>
    </dgm:pt>
    <dgm:pt modelId="{EED2829F-5342-4800-B32C-932DE57D9DE4}" type="pres">
      <dgm:prSet presAssocID="{F600C85F-6FE0-41C9-A09D-D3CF9C4FEB01}" presName="hierChild4" presStyleCnt="0"/>
      <dgm:spPr/>
    </dgm:pt>
    <dgm:pt modelId="{C99B1009-9101-40DE-9BD4-0B5EAD3DF3EC}" type="pres">
      <dgm:prSet presAssocID="{F600C85F-6FE0-41C9-A09D-D3CF9C4FEB01}" presName="hierChild5" presStyleCnt="0"/>
      <dgm:spPr/>
    </dgm:pt>
    <dgm:pt modelId="{52DC70E7-BFD8-490F-B6C0-6280AF7829BE}" type="pres">
      <dgm:prSet presAssocID="{A32075CE-C9C9-40D6-B0EE-C95CEB8059B4}" presName="Name37" presStyleLbl="parChTrans1D3" presStyleIdx="5" presStyleCnt="6"/>
      <dgm:spPr/>
    </dgm:pt>
    <dgm:pt modelId="{E94C1D79-AEAA-4B8E-A2C7-B88467ACE97C}" type="pres">
      <dgm:prSet presAssocID="{458B8726-9931-43CF-AF7F-E8DC1F24D114}" presName="hierRoot2" presStyleCnt="0">
        <dgm:presLayoutVars>
          <dgm:hierBranch val="init"/>
        </dgm:presLayoutVars>
      </dgm:prSet>
      <dgm:spPr/>
    </dgm:pt>
    <dgm:pt modelId="{92A2C58C-6F06-43B8-B0E6-CCCCC2B8B6E1}" type="pres">
      <dgm:prSet presAssocID="{458B8726-9931-43CF-AF7F-E8DC1F24D114}" presName="rootComposite" presStyleCnt="0"/>
      <dgm:spPr/>
    </dgm:pt>
    <dgm:pt modelId="{DA649089-4E32-475F-8910-34262AE4F5D3}" type="pres">
      <dgm:prSet presAssocID="{458B8726-9931-43CF-AF7F-E8DC1F24D114}" presName="rootText" presStyleLbl="node3" presStyleIdx="5" presStyleCnt="6">
        <dgm:presLayoutVars>
          <dgm:chPref val="3"/>
        </dgm:presLayoutVars>
      </dgm:prSet>
      <dgm:spPr/>
    </dgm:pt>
    <dgm:pt modelId="{6500F15C-6585-438F-9D6D-04DFE2368ED8}" type="pres">
      <dgm:prSet presAssocID="{458B8726-9931-43CF-AF7F-E8DC1F24D114}" presName="rootConnector" presStyleLbl="node3" presStyleIdx="5" presStyleCnt="6"/>
      <dgm:spPr/>
    </dgm:pt>
    <dgm:pt modelId="{688C70BD-49F0-45F2-A484-B1C06E6492E0}" type="pres">
      <dgm:prSet presAssocID="{458B8726-9931-43CF-AF7F-E8DC1F24D114}" presName="hierChild4" presStyleCnt="0"/>
      <dgm:spPr/>
    </dgm:pt>
    <dgm:pt modelId="{CFC28159-F6A6-4098-8D6E-43FF73C9B38D}" type="pres">
      <dgm:prSet presAssocID="{458B8726-9931-43CF-AF7F-E8DC1F24D114}" presName="hierChild5" presStyleCnt="0"/>
      <dgm:spPr/>
    </dgm:pt>
    <dgm:pt modelId="{AAB320EB-88F6-4F8E-AADE-BDD5F7487819}" type="pres">
      <dgm:prSet presAssocID="{CF71AC28-E3A4-4E87-92C4-EBFA17616236}" presName="hierChild5" presStyleCnt="0"/>
      <dgm:spPr/>
    </dgm:pt>
    <dgm:pt modelId="{25786F2D-0204-4EEA-BD2C-D19DB81BF199}" type="pres">
      <dgm:prSet presAssocID="{24C95E12-94DB-465C-A9F1-2EF3A8CFC7C4}" presName="hierChild3" presStyleCnt="0"/>
      <dgm:spPr/>
    </dgm:pt>
  </dgm:ptLst>
  <dgm:cxnLst>
    <dgm:cxn modelId="{0EE16809-AA92-4F5D-B13E-DFFE0774BDFD}" type="presOf" srcId="{8531B044-545D-49DC-A43B-9530EA81C8EE}" destId="{35EDBB4C-21CD-40D3-9B21-73E11237E69B}" srcOrd="0" destOrd="0" presId="urn:microsoft.com/office/officeart/2005/8/layout/orgChart1"/>
    <dgm:cxn modelId="{1B72130F-4EF5-4D5A-BBE4-385273CDCAF3}" type="presOf" srcId="{79F92DAF-AE77-4B49-A501-EB8FDEC2856E}" destId="{1A0E11A8-2BC0-4133-B739-F5B1B1C82C63}" srcOrd="0" destOrd="0" presId="urn:microsoft.com/office/officeart/2005/8/layout/orgChart1"/>
    <dgm:cxn modelId="{19086810-F7B5-494E-AEDE-18209DBFE42C}" srcId="{BE409A3E-28BA-4254-AC4B-8162386920B9}" destId="{BBED23CE-98F4-47DF-8FB7-2CD6224A31F3}" srcOrd="0" destOrd="0" parTransId="{B2B3A6C0-E0E2-449A-BD47-F03ADAEA93EE}" sibTransId="{81D7A5AE-A6D3-4FAD-9889-664128EB90F5}"/>
    <dgm:cxn modelId="{B5A0E015-5B9B-4882-9A6A-515840643734}" srcId="{BE409A3E-28BA-4254-AC4B-8162386920B9}" destId="{E3F511BA-7C12-4ED7-9654-694FCDBADE26}" srcOrd="1" destOrd="0" parTransId="{EAEE98BE-526E-4753-8AE7-971BC7260F55}" sibTransId="{AED14164-4C62-4128-846B-037FEB98A869}"/>
    <dgm:cxn modelId="{9BE3D91D-6F45-4E02-AFB2-9D617A10D799}" srcId="{CF71AC28-E3A4-4E87-92C4-EBFA17616236}" destId="{F600C85F-6FE0-41C9-A09D-D3CF9C4FEB01}" srcOrd="0" destOrd="0" parTransId="{FB330635-8022-4275-8DCB-A08B8ED97D82}" sibTransId="{0D0C6790-EF46-4D3E-A8AF-AEAAC9A2EC10}"/>
    <dgm:cxn modelId="{F4F54520-36D8-40E0-A8F2-6063136A2C69}" type="presOf" srcId="{BBED23CE-98F4-47DF-8FB7-2CD6224A31F3}" destId="{48D44C4B-911C-4ED9-9F69-F8B608AAB7EA}" srcOrd="0" destOrd="0" presId="urn:microsoft.com/office/officeart/2005/8/layout/orgChart1"/>
    <dgm:cxn modelId="{47695229-3183-44CC-9ECB-72F4B5C92209}" type="presOf" srcId="{0B04BDDF-FAB8-42D1-9DDA-6950E7F0485E}" destId="{61156593-4390-49D5-8E72-B4146BC02241}" srcOrd="0" destOrd="0" presId="urn:microsoft.com/office/officeart/2005/8/layout/orgChart1"/>
    <dgm:cxn modelId="{ABB7D82F-DB13-4C34-B6C9-50CCA9FE0D22}" type="presOf" srcId="{157C4CAA-F440-42E2-9558-90C6C4C95B15}" destId="{331A2B3C-8D12-4B64-BAE4-0AF4945B29F7}" srcOrd="0" destOrd="0" presId="urn:microsoft.com/office/officeart/2005/8/layout/orgChart1"/>
    <dgm:cxn modelId="{D64DD332-D5FB-4460-9367-3109B87CBF1C}" type="presOf" srcId="{B2B3A6C0-E0E2-449A-BD47-F03ADAEA93EE}" destId="{E11504B0-58D6-408F-974E-A39E50BA0E60}" srcOrd="0" destOrd="0" presId="urn:microsoft.com/office/officeart/2005/8/layout/orgChart1"/>
    <dgm:cxn modelId="{290CF63B-3A8E-465C-8EF5-20477804231F}" type="presOf" srcId="{BE409A3E-28BA-4254-AC4B-8162386920B9}" destId="{E54B5E01-4E0B-4108-B682-6097286BC5EB}" srcOrd="0" destOrd="0" presId="urn:microsoft.com/office/officeart/2005/8/layout/orgChart1"/>
    <dgm:cxn modelId="{74729A5B-BF3A-41DA-B6AF-4CD633D841D2}" type="presOf" srcId="{458B8726-9931-43CF-AF7F-E8DC1F24D114}" destId="{DA649089-4E32-475F-8910-34262AE4F5D3}" srcOrd="0" destOrd="0" presId="urn:microsoft.com/office/officeart/2005/8/layout/orgChart1"/>
    <dgm:cxn modelId="{7D78C963-0AA3-4240-80E7-E23EAE6B754D}" type="presOf" srcId="{EAEE98BE-526E-4753-8AE7-971BC7260F55}" destId="{845134A7-4A5D-4B3E-8EE2-81A05B750E43}" srcOrd="0" destOrd="0" presId="urn:microsoft.com/office/officeart/2005/8/layout/orgChart1"/>
    <dgm:cxn modelId="{3D125E4D-702A-4CA7-9EC5-A0EE86C2A6CE}" srcId="{24C95E12-94DB-465C-A9F1-2EF3A8CFC7C4}" destId="{BE409A3E-28BA-4254-AC4B-8162386920B9}" srcOrd="0" destOrd="0" parTransId="{124DB7E5-F5DC-43BB-9561-68E049D80323}" sibTransId="{387D7B73-D871-4126-A605-1911569CFC24}"/>
    <dgm:cxn modelId="{FD4F5F6D-5737-4FFB-9F60-A0C66A5B69DB}" type="presOf" srcId="{E3F511BA-7C12-4ED7-9654-694FCDBADE26}" destId="{F3B04E32-5D56-4F74-A1E7-FF55906CD7F7}" srcOrd="1" destOrd="0" presId="urn:microsoft.com/office/officeart/2005/8/layout/orgChart1"/>
    <dgm:cxn modelId="{CBA6976E-CF39-407B-A198-9EC0C46251A6}" type="presOf" srcId="{A32075CE-C9C9-40D6-B0EE-C95CEB8059B4}" destId="{52DC70E7-BFD8-490F-B6C0-6280AF7829BE}" srcOrd="0" destOrd="0" presId="urn:microsoft.com/office/officeart/2005/8/layout/orgChart1"/>
    <dgm:cxn modelId="{8686B44E-C48B-4EF5-AD89-E39956B57E3F}" type="presOf" srcId="{124DB7E5-F5DC-43BB-9561-68E049D80323}" destId="{3E7D1299-1DF4-41A3-ABCE-554E9291B7E9}" srcOrd="0" destOrd="0" presId="urn:microsoft.com/office/officeart/2005/8/layout/orgChart1"/>
    <dgm:cxn modelId="{A03E366F-2A9F-4057-AB07-C14C787963CC}" type="presOf" srcId="{BE409A3E-28BA-4254-AC4B-8162386920B9}" destId="{539ED66B-B807-4155-850F-646EE40FD9B1}" srcOrd="1" destOrd="0" presId="urn:microsoft.com/office/officeart/2005/8/layout/orgChart1"/>
    <dgm:cxn modelId="{4FA3F254-55FF-4213-9A11-6CFCF49E7CA8}" type="presOf" srcId="{BA7DD135-E106-4739-84BB-8BC967D35216}" destId="{5CBF8E5E-0B06-4E71-91EC-FAFCD7064087}" srcOrd="1" destOrd="0" presId="urn:microsoft.com/office/officeart/2005/8/layout/orgChart1"/>
    <dgm:cxn modelId="{4FC1F254-FBDD-42D7-A5EA-AF19E6D1C4DD}" srcId="{24C95E12-94DB-465C-A9F1-2EF3A8CFC7C4}" destId="{CF71AC28-E3A4-4E87-92C4-EBFA17616236}" srcOrd="2" destOrd="0" parTransId="{0B04BDDF-FAB8-42D1-9DDA-6950E7F0485E}" sibTransId="{F9F22C1F-B475-47D8-9F18-FB896ABC325A}"/>
    <dgm:cxn modelId="{58054275-6A3A-4C7F-9D40-5DE9B750F7EE}" srcId="{79F92DAF-AE77-4B49-A501-EB8FDEC2856E}" destId="{173B0472-962A-4A03-AA44-606DD2C66C3C}" srcOrd="1" destOrd="0" parTransId="{4EFD795D-FF64-479E-8F02-C1130EBBE5FB}" sibTransId="{57976BAB-B56F-478A-8CE0-15BB47C137EF}"/>
    <dgm:cxn modelId="{6443815A-0E7C-4F46-89D8-CFE87E8C7A63}" type="presOf" srcId="{4EFD795D-FF64-479E-8F02-C1130EBBE5FB}" destId="{A0D98C5B-A61A-4BEF-B7F3-6787ECCFBAA4}" srcOrd="0" destOrd="0" presId="urn:microsoft.com/office/officeart/2005/8/layout/orgChart1"/>
    <dgm:cxn modelId="{1B27E096-40F1-42F6-BF78-DF4D81BB55A7}" type="presOf" srcId="{24C95E12-94DB-465C-A9F1-2EF3A8CFC7C4}" destId="{092CB4E4-F098-4664-AC86-B3ABE24AB104}" srcOrd="0" destOrd="0" presId="urn:microsoft.com/office/officeart/2005/8/layout/orgChart1"/>
    <dgm:cxn modelId="{175D6F9B-CFB8-40A2-BEEB-CE38431114D2}" type="presOf" srcId="{FB330635-8022-4275-8DCB-A08B8ED97D82}" destId="{55A64AF4-AEDA-4588-8C7B-1E6B6EF52A18}" srcOrd="0" destOrd="0" presId="urn:microsoft.com/office/officeart/2005/8/layout/orgChart1"/>
    <dgm:cxn modelId="{89B1179E-1C05-4E4E-9059-6ACEC59EC7EB}" type="presOf" srcId="{173B0472-962A-4A03-AA44-606DD2C66C3C}" destId="{AA7545F8-8C6C-4DAC-8EB6-24FAB6C3306F}" srcOrd="1" destOrd="0" presId="urn:microsoft.com/office/officeart/2005/8/layout/orgChart1"/>
    <dgm:cxn modelId="{FCD2A5A1-ECDE-444D-A70D-BD6D2F5B6772}" srcId="{79F92DAF-AE77-4B49-A501-EB8FDEC2856E}" destId="{BA7DD135-E106-4739-84BB-8BC967D35216}" srcOrd="0" destOrd="0" parTransId="{157C4CAA-F440-42E2-9558-90C6C4C95B15}" sibTransId="{AF835CF6-B5AF-4902-8C80-07551E9894E7}"/>
    <dgm:cxn modelId="{75710DA6-28F0-43B7-BDB5-23793AC2B2DD}" type="presOf" srcId="{F600C85F-6FE0-41C9-A09D-D3CF9C4FEB01}" destId="{37661950-B319-467C-9B35-A5E11CCBCE27}" srcOrd="1" destOrd="0" presId="urn:microsoft.com/office/officeart/2005/8/layout/orgChart1"/>
    <dgm:cxn modelId="{55D43AB3-AF30-4C1B-981C-5CC98F278BBF}" type="presOf" srcId="{79F92DAF-AE77-4B49-A501-EB8FDEC2856E}" destId="{9B391A7A-78D7-4600-A0DF-D1941F8A401F}" srcOrd="1" destOrd="0" presId="urn:microsoft.com/office/officeart/2005/8/layout/orgChart1"/>
    <dgm:cxn modelId="{C9300BCA-18B6-4562-B897-222E2F7E0522}" srcId="{CF71AC28-E3A4-4E87-92C4-EBFA17616236}" destId="{458B8726-9931-43CF-AF7F-E8DC1F24D114}" srcOrd="1" destOrd="0" parTransId="{A32075CE-C9C9-40D6-B0EE-C95CEB8059B4}" sibTransId="{C1D5EF2D-DDA2-427B-9758-A4F25089E16B}"/>
    <dgm:cxn modelId="{CD7B4ECB-E887-4EE9-AC34-40DCF45B52D6}" type="presOf" srcId="{173B0472-962A-4A03-AA44-606DD2C66C3C}" destId="{8914FCD3-6395-4870-A01F-5F17CC9F6211}" srcOrd="0" destOrd="0" presId="urn:microsoft.com/office/officeart/2005/8/layout/orgChart1"/>
    <dgm:cxn modelId="{9D5F2BCF-ECA8-43B8-8E23-E89F5524E0C8}" type="presOf" srcId="{458B8726-9931-43CF-AF7F-E8DC1F24D114}" destId="{6500F15C-6585-438F-9D6D-04DFE2368ED8}" srcOrd="1" destOrd="0" presId="urn:microsoft.com/office/officeart/2005/8/layout/orgChart1"/>
    <dgm:cxn modelId="{0F124FD2-6B62-4D61-AD20-5773EA83CE36}" srcId="{8531B044-545D-49DC-A43B-9530EA81C8EE}" destId="{24C95E12-94DB-465C-A9F1-2EF3A8CFC7C4}" srcOrd="0" destOrd="0" parTransId="{7B46BC88-7C88-40A4-BAA8-0812EF1AE258}" sibTransId="{9BD5F6A9-54ED-42EC-8637-F9E3D5F542D4}"/>
    <dgm:cxn modelId="{61158FDB-8A71-4FA1-A388-74757B240869}" srcId="{24C95E12-94DB-465C-A9F1-2EF3A8CFC7C4}" destId="{79F92DAF-AE77-4B49-A501-EB8FDEC2856E}" srcOrd="1" destOrd="0" parTransId="{CAD08DAD-113F-4F82-9DD3-2C5F2C8D6974}" sibTransId="{0C634C20-04F5-4C1D-B57D-E62CA70571E0}"/>
    <dgm:cxn modelId="{0EC19DE3-FF49-4947-BEA2-726883C7CE43}" type="presOf" srcId="{BA7DD135-E106-4739-84BB-8BC967D35216}" destId="{9F9A12BF-4E3F-44AE-87F2-567D32DA7519}" srcOrd="0" destOrd="0" presId="urn:microsoft.com/office/officeart/2005/8/layout/orgChart1"/>
    <dgm:cxn modelId="{F935BCED-6278-4963-A110-8DAC9098F5A6}" type="presOf" srcId="{CAD08DAD-113F-4F82-9DD3-2C5F2C8D6974}" destId="{CB91D5DD-E7C0-47AF-8626-A674AB390FEA}" srcOrd="0" destOrd="0" presId="urn:microsoft.com/office/officeart/2005/8/layout/orgChart1"/>
    <dgm:cxn modelId="{C4DB55EF-2977-43FB-8183-C88BF5E1AE4A}" type="presOf" srcId="{E3F511BA-7C12-4ED7-9654-694FCDBADE26}" destId="{7CB956F5-2543-475C-86E3-AA5E1E1B70B2}" srcOrd="0" destOrd="0" presId="urn:microsoft.com/office/officeart/2005/8/layout/orgChart1"/>
    <dgm:cxn modelId="{BC772AF0-1DE3-4B29-AD36-B3AB4F9F1899}" type="presOf" srcId="{BBED23CE-98F4-47DF-8FB7-2CD6224A31F3}" destId="{2CB8F96A-D95A-48FC-B79A-5DC6AE7EC1E5}" srcOrd="1" destOrd="0" presId="urn:microsoft.com/office/officeart/2005/8/layout/orgChart1"/>
    <dgm:cxn modelId="{6FF489F3-A2D6-48EA-9E46-5E9ABBE21803}" type="presOf" srcId="{F600C85F-6FE0-41C9-A09D-D3CF9C4FEB01}" destId="{F162CFA5-DA40-429C-AFE2-36901EE639BD}" srcOrd="0" destOrd="0" presId="urn:microsoft.com/office/officeart/2005/8/layout/orgChart1"/>
    <dgm:cxn modelId="{A99EFCF6-FFB8-4030-8B6B-5F71D337766B}" type="presOf" srcId="{CF71AC28-E3A4-4E87-92C4-EBFA17616236}" destId="{ACD864EA-03CC-4C9C-BD24-9CA46DC17F89}" srcOrd="1" destOrd="0" presId="urn:microsoft.com/office/officeart/2005/8/layout/orgChart1"/>
    <dgm:cxn modelId="{DC5F8DFA-9530-4FB8-8D46-D0C96BBB8316}" type="presOf" srcId="{CF71AC28-E3A4-4E87-92C4-EBFA17616236}" destId="{BB33D9EB-C6C3-4D73-8E1A-5048ACDCA1D5}" srcOrd="0" destOrd="0" presId="urn:microsoft.com/office/officeart/2005/8/layout/orgChart1"/>
    <dgm:cxn modelId="{26B9CEFB-4AEA-4FC7-9CBE-34F073F3F29B}" type="presOf" srcId="{24C95E12-94DB-465C-A9F1-2EF3A8CFC7C4}" destId="{FB8859C7-E866-478B-BCA5-3252E67AF42A}" srcOrd="1" destOrd="0" presId="urn:microsoft.com/office/officeart/2005/8/layout/orgChart1"/>
    <dgm:cxn modelId="{18ADD85D-BF39-4FE0-A771-969B4972994D}" type="presParOf" srcId="{35EDBB4C-21CD-40D3-9B21-73E11237E69B}" destId="{581BDE26-42DF-4EAC-8CC9-29866364E3E5}" srcOrd="0" destOrd="0" presId="urn:microsoft.com/office/officeart/2005/8/layout/orgChart1"/>
    <dgm:cxn modelId="{5F2D2D99-47B0-40DE-83CA-876B53B33EB8}" type="presParOf" srcId="{581BDE26-42DF-4EAC-8CC9-29866364E3E5}" destId="{5E4D506C-DF78-454A-8664-19CDBEDB8596}" srcOrd="0" destOrd="0" presId="urn:microsoft.com/office/officeart/2005/8/layout/orgChart1"/>
    <dgm:cxn modelId="{D26C599F-591A-40CD-BEBB-F10C6F5500E1}" type="presParOf" srcId="{5E4D506C-DF78-454A-8664-19CDBEDB8596}" destId="{092CB4E4-F098-4664-AC86-B3ABE24AB104}" srcOrd="0" destOrd="0" presId="urn:microsoft.com/office/officeart/2005/8/layout/orgChart1"/>
    <dgm:cxn modelId="{3BB07D32-61D2-4AB2-B3CD-56F99330213F}" type="presParOf" srcId="{5E4D506C-DF78-454A-8664-19CDBEDB8596}" destId="{FB8859C7-E866-478B-BCA5-3252E67AF42A}" srcOrd="1" destOrd="0" presId="urn:microsoft.com/office/officeart/2005/8/layout/orgChart1"/>
    <dgm:cxn modelId="{094EF9F1-0B42-4C94-B8D8-8889C76E82C3}" type="presParOf" srcId="{581BDE26-42DF-4EAC-8CC9-29866364E3E5}" destId="{170DD9DC-C5DC-4820-ABE9-2DCB40B551FA}" srcOrd="1" destOrd="0" presId="urn:microsoft.com/office/officeart/2005/8/layout/orgChart1"/>
    <dgm:cxn modelId="{0C1F3934-0975-45F7-9403-44534A70E284}" type="presParOf" srcId="{170DD9DC-C5DC-4820-ABE9-2DCB40B551FA}" destId="{3E7D1299-1DF4-41A3-ABCE-554E9291B7E9}" srcOrd="0" destOrd="0" presId="urn:microsoft.com/office/officeart/2005/8/layout/orgChart1"/>
    <dgm:cxn modelId="{EF947D9D-4DE7-49E5-A1E2-54D68BAA6883}" type="presParOf" srcId="{170DD9DC-C5DC-4820-ABE9-2DCB40B551FA}" destId="{30CBEB79-DC3A-4CAD-A39F-60BF0135A9B7}" srcOrd="1" destOrd="0" presId="urn:microsoft.com/office/officeart/2005/8/layout/orgChart1"/>
    <dgm:cxn modelId="{54A8630E-D242-4FB9-8905-A967D85092D8}" type="presParOf" srcId="{30CBEB79-DC3A-4CAD-A39F-60BF0135A9B7}" destId="{A1575604-BD0D-4FDF-B2EB-768E3B149E2C}" srcOrd="0" destOrd="0" presId="urn:microsoft.com/office/officeart/2005/8/layout/orgChart1"/>
    <dgm:cxn modelId="{CECE40BA-5B54-4117-98CD-24C6AF378035}" type="presParOf" srcId="{A1575604-BD0D-4FDF-B2EB-768E3B149E2C}" destId="{E54B5E01-4E0B-4108-B682-6097286BC5EB}" srcOrd="0" destOrd="0" presId="urn:microsoft.com/office/officeart/2005/8/layout/orgChart1"/>
    <dgm:cxn modelId="{E4F4583E-2621-4094-A0F1-5F32284DFEC4}" type="presParOf" srcId="{A1575604-BD0D-4FDF-B2EB-768E3B149E2C}" destId="{539ED66B-B807-4155-850F-646EE40FD9B1}" srcOrd="1" destOrd="0" presId="urn:microsoft.com/office/officeart/2005/8/layout/orgChart1"/>
    <dgm:cxn modelId="{A12D07A0-4CA2-431E-92C8-BE7DA561A512}" type="presParOf" srcId="{30CBEB79-DC3A-4CAD-A39F-60BF0135A9B7}" destId="{E83FD2E3-DBDC-4568-AF5E-D94DE0C4A83C}" srcOrd="1" destOrd="0" presId="urn:microsoft.com/office/officeart/2005/8/layout/orgChart1"/>
    <dgm:cxn modelId="{6DDF250B-E4B3-4BBF-BB42-C54F0A8E6344}" type="presParOf" srcId="{E83FD2E3-DBDC-4568-AF5E-D94DE0C4A83C}" destId="{E11504B0-58D6-408F-974E-A39E50BA0E60}" srcOrd="0" destOrd="0" presId="urn:microsoft.com/office/officeart/2005/8/layout/orgChart1"/>
    <dgm:cxn modelId="{A3984B78-BA8E-4AE7-BBD3-BA0C86BD91BF}" type="presParOf" srcId="{E83FD2E3-DBDC-4568-AF5E-D94DE0C4A83C}" destId="{54CDAB26-35A5-4094-BD05-6FDFF2223EC0}" srcOrd="1" destOrd="0" presId="urn:microsoft.com/office/officeart/2005/8/layout/orgChart1"/>
    <dgm:cxn modelId="{6BD48567-4F61-4DED-B705-1CB13E9DFEDC}" type="presParOf" srcId="{54CDAB26-35A5-4094-BD05-6FDFF2223EC0}" destId="{3A3435AE-4DD3-46CE-9B10-39A32FA3599F}" srcOrd="0" destOrd="0" presId="urn:microsoft.com/office/officeart/2005/8/layout/orgChart1"/>
    <dgm:cxn modelId="{29019A84-20FD-464F-874E-CEAC72BB303B}" type="presParOf" srcId="{3A3435AE-4DD3-46CE-9B10-39A32FA3599F}" destId="{48D44C4B-911C-4ED9-9F69-F8B608AAB7EA}" srcOrd="0" destOrd="0" presId="urn:microsoft.com/office/officeart/2005/8/layout/orgChart1"/>
    <dgm:cxn modelId="{17A7CD27-95EE-497F-A3B3-A3772F6E0371}" type="presParOf" srcId="{3A3435AE-4DD3-46CE-9B10-39A32FA3599F}" destId="{2CB8F96A-D95A-48FC-B79A-5DC6AE7EC1E5}" srcOrd="1" destOrd="0" presId="urn:microsoft.com/office/officeart/2005/8/layout/orgChart1"/>
    <dgm:cxn modelId="{D9D2D407-2DFD-4B86-BF09-7A00952DB86B}" type="presParOf" srcId="{54CDAB26-35A5-4094-BD05-6FDFF2223EC0}" destId="{FE25BFC2-C9B0-4E51-BD90-40812CF3FB96}" srcOrd="1" destOrd="0" presId="urn:microsoft.com/office/officeart/2005/8/layout/orgChart1"/>
    <dgm:cxn modelId="{0674C1BC-2D14-428A-B94D-548BCD8FBBC8}" type="presParOf" srcId="{54CDAB26-35A5-4094-BD05-6FDFF2223EC0}" destId="{46F0F1F0-F097-49C5-844E-163B8F16513B}" srcOrd="2" destOrd="0" presId="urn:microsoft.com/office/officeart/2005/8/layout/orgChart1"/>
    <dgm:cxn modelId="{76B83A4F-2752-4B25-845B-FD07CD23C7F0}" type="presParOf" srcId="{E83FD2E3-DBDC-4568-AF5E-D94DE0C4A83C}" destId="{845134A7-4A5D-4B3E-8EE2-81A05B750E43}" srcOrd="2" destOrd="0" presId="urn:microsoft.com/office/officeart/2005/8/layout/orgChart1"/>
    <dgm:cxn modelId="{F88F25BB-B213-4029-88D1-AA09CB3312A0}" type="presParOf" srcId="{E83FD2E3-DBDC-4568-AF5E-D94DE0C4A83C}" destId="{A49E17B9-40E1-4518-8CAF-8F2C6CB3880D}" srcOrd="3" destOrd="0" presId="urn:microsoft.com/office/officeart/2005/8/layout/orgChart1"/>
    <dgm:cxn modelId="{88702861-7AE1-408B-84DF-939C517406EA}" type="presParOf" srcId="{A49E17B9-40E1-4518-8CAF-8F2C6CB3880D}" destId="{BF49E4F1-206A-4CE4-997A-02B536506CEF}" srcOrd="0" destOrd="0" presId="urn:microsoft.com/office/officeart/2005/8/layout/orgChart1"/>
    <dgm:cxn modelId="{03D261AD-B54A-4CBD-A43A-582EBB09CF69}" type="presParOf" srcId="{BF49E4F1-206A-4CE4-997A-02B536506CEF}" destId="{7CB956F5-2543-475C-86E3-AA5E1E1B70B2}" srcOrd="0" destOrd="0" presId="urn:microsoft.com/office/officeart/2005/8/layout/orgChart1"/>
    <dgm:cxn modelId="{002E8D47-19EC-424E-B81F-3CC016ABA193}" type="presParOf" srcId="{BF49E4F1-206A-4CE4-997A-02B536506CEF}" destId="{F3B04E32-5D56-4F74-A1E7-FF55906CD7F7}" srcOrd="1" destOrd="0" presId="urn:microsoft.com/office/officeart/2005/8/layout/orgChart1"/>
    <dgm:cxn modelId="{C89A0DBD-122F-4147-9212-5334AE54568C}" type="presParOf" srcId="{A49E17B9-40E1-4518-8CAF-8F2C6CB3880D}" destId="{FD0BDB9E-C988-4050-8F03-423C5422CDD4}" srcOrd="1" destOrd="0" presId="urn:microsoft.com/office/officeart/2005/8/layout/orgChart1"/>
    <dgm:cxn modelId="{D7B3DEBA-8F51-4BF7-88B8-BB90F5D24692}" type="presParOf" srcId="{A49E17B9-40E1-4518-8CAF-8F2C6CB3880D}" destId="{F28DE925-3023-4A60-B86E-16BE7F97447A}" srcOrd="2" destOrd="0" presId="urn:microsoft.com/office/officeart/2005/8/layout/orgChart1"/>
    <dgm:cxn modelId="{88BBF24A-E4AE-40D8-AB5C-8D5C7EFE18D9}" type="presParOf" srcId="{30CBEB79-DC3A-4CAD-A39F-60BF0135A9B7}" destId="{4CC1C450-E656-4C46-89AF-276F39737694}" srcOrd="2" destOrd="0" presId="urn:microsoft.com/office/officeart/2005/8/layout/orgChart1"/>
    <dgm:cxn modelId="{1C2B5C04-7480-4EAE-9063-E3AC25329E43}" type="presParOf" srcId="{170DD9DC-C5DC-4820-ABE9-2DCB40B551FA}" destId="{CB91D5DD-E7C0-47AF-8626-A674AB390FEA}" srcOrd="2" destOrd="0" presId="urn:microsoft.com/office/officeart/2005/8/layout/orgChart1"/>
    <dgm:cxn modelId="{6C48AA9B-A2FD-4B52-BA39-7552A0564CC1}" type="presParOf" srcId="{170DD9DC-C5DC-4820-ABE9-2DCB40B551FA}" destId="{DF39A7B1-8B99-4F31-9E31-445699E5A0FF}" srcOrd="3" destOrd="0" presId="urn:microsoft.com/office/officeart/2005/8/layout/orgChart1"/>
    <dgm:cxn modelId="{2EA4D1CA-60F3-44F0-901E-BDF939B7C752}" type="presParOf" srcId="{DF39A7B1-8B99-4F31-9E31-445699E5A0FF}" destId="{95C77391-C429-44A5-8C37-392A2EEF10B2}" srcOrd="0" destOrd="0" presId="urn:microsoft.com/office/officeart/2005/8/layout/orgChart1"/>
    <dgm:cxn modelId="{2B952EC9-B3D7-428A-ADD8-2217F7C70D9F}" type="presParOf" srcId="{95C77391-C429-44A5-8C37-392A2EEF10B2}" destId="{1A0E11A8-2BC0-4133-B739-F5B1B1C82C63}" srcOrd="0" destOrd="0" presId="urn:microsoft.com/office/officeart/2005/8/layout/orgChart1"/>
    <dgm:cxn modelId="{39A5892D-EF87-42C5-AE1A-38CCBDFB44D6}" type="presParOf" srcId="{95C77391-C429-44A5-8C37-392A2EEF10B2}" destId="{9B391A7A-78D7-4600-A0DF-D1941F8A401F}" srcOrd="1" destOrd="0" presId="urn:microsoft.com/office/officeart/2005/8/layout/orgChart1"/>
    <dgm:cxn modelId="{8A409096-80C3-499B-A0CB-70371225FE80}" type="presParOf" srcId="{DF39A7B1-8B99-4F31-9E31-445699E5A0FF}" destId="{DD36C3C2-5E70-4DF8-A944-70B7E9155C6F}" srcOrd="1" destOrd="0" presId="urn:microsoft.com/office/officeart/2005/8/layout/orgChart1"/>
    <dgm:cxn modelId="{C8DD28C1-FF3F-4BDE-AF6F-8BFB9A9DF6D1}" type="presParOf" srcId="{DD36C3C2-5E70-4DF8-A944-70B7E9155C6F}" destId="{331A2B3C-8D12-4B64-BAE4-0AF4945B29F7}" srcOrd="0" destOrd="0" presId="urn:microsoft.com/office/officeart/2005/8/layout/orgChart1"/>
    <dgm:cxn modelId="{9042CC20-6911-40C8-A2EF-D223481989AA}" type="presParOf" srcId="{DD36C3C2-5E70-4DF8-A944-70B7E9155C6F}" destId="{486B6862-376F-4221-B90C-DB94A500A577}" srcOrd="1" destOrd="0" presId="urn:microsoft.com/office/officeart/2005/8/layout/orgChart1"/>
    <dgm:cxn modelId="{E85B90BF-CE68-49F4-B91A-596DAB0CD3FE}" type="presParOf" srcId="{486B6862-376F-4221-B90C-DB94A500A577}" destId="{4A6684B6-0C44-453C-8156-ADCC12392E19}" srcOrd="0" destOrd="0" presId="urn:microsoft.com/office/officeart/2005/8/layout/orgChart1"/>
    <dgm:cxn modelId="{0EE142F7-C8FA-4954-9A9D-4441E9DF0ACA}" type="presParOf" srcId="{4A6684B6-0C44-453C-8156-ADCC12392E19}" destId="{9F9A12BF-4E3F-44AE-87F2-567D32DA7519}" srcOrd="0" destOrd="0" presId="urn:microsoft.com/office/officeart/2005/8/layout/orgChart1"/>
    <dgm:cxn modelId="{255E26BD-3A43-4190-A701-762EB162C3A0}" type="presParOf" srcId="{4A6684B6-0C44-453C-8156-ADCC12392E19}" destId="{5CBF8E5E-0B06-4E71-91EC-FAFCD7064087}" srcOrd="1" destOrd="0" presId="urn:microsoft.com/office/officeart/2005/8/layout/orgChart1"/>
    <dgm:cxn modelId="{0D79E487-52D9-4B6E-AD49-0EED01D1E278}" type="presParOf" srcId="{486B6862-376F-4221-B90C-DB94A500A577}" destId="{E95D400A-3742-49B3-A22A-D1474216559F}" srcOrd="1" destOrd="0" presId="urn:microsoft.com/office/officeart/2005/8/layout/orgChart1"/>
    <dgm:cxn modelId="{C5BD22F3-2916-4641-B2AD-833929CE0B41}" type="presParOf" srcId="{486B6862-376F-4221-B90C-DB94A500A577}" destId="{1BF1324A-82AD-43A3-919F-6F6A80983097}" srcOrd="2" destOrd="0" presId="urn:microsoft.com/office/officeart/2005/8/layout/orgChart1"/>
    <dgm:cxn modelId="{01CFBA3E-F873-4BEB-A524-ADEC0ECA0CF5}" type="presParOf" srcId="{DD36C3C2-5E70-4DF8-A944-70B7E9155C6F}" destId="{A0D98C5B-A61A-4BEF-B7F3-6787ECCFBAA4}" srcOrd="2" destOrd="0" presId="urn:microsoft.com/office/officeart/2005/8/layout/orgChart1"/>
    <dgm:cxn modelId="{912B0F82-EEFB-4243-89B2-FEF265BB327B}" type="presParOf" srcId="{DD36C3C2-5E70-4DF8-A944-70B7E9155C6F}" destId="{F7CB07B2-204C-47C7-83BE-744DBDEE91C1}" srcOrd="3" destOrd="0" presId="urn:microsoft.com/office/officeart/2005/8/layout/orgChart1"/>
    <dgm:cxn modelId="{94FDE487-EA5A-4237-ADCC-FBA2C947EFBD}" type="presParOf" srcId="{F7CB07B2-204C-47C7-83BE-744DBDEE91C1}" destId="{5ABDF7CB-BE17-4736-97B0-79692C4014F3}" srcOrd="0" destOrd="0" presId="urn:microsoft.com/office/officeart/2005/8/layout/orgChart1"/>
    <dgm:cxn modelId="{DD26BE0D-CC99-4036-B1A9-F61FA7B04717}" type="presParOf" srcId="{5ABDF7CB-BE17-4736-97B0-79692C4014F3}" destId="{8914FCD3-6395-4870-A01F-5F17CC9F6211}" srcOrd="0" destOrd="0" presId="urn:microsoft.com/office/officeart/2005/8/layout/orgChart1"/>
    <dgm:cxn modelId="{157AD18F-78BD-428B-8804-159BA423CDCF}" type="presParOf" srcId="{5ABDF7CB-BE17-4736-97B0-79692C4014F3}" destId="{AA7545F8-8C6C-4DAC-8EB6-24FAB6C3306F}" srcOrd="1" destOrd="0" presId="urn:microsoft.com/office/officeart/2005/8/layout/orgChart1"/>
    <dgm:cxn modelId="{EF38FF15-3811-44B7-9B87-4CFB7CE046E4}" type="presParOf" srcId="{F7CB07B2-204C-47C7-83BE-744DBDEE91C1}" destId="{600C3AC6-5869-4201-8B35-D9DF8E8F48DC}" srcOrd="1" destOrd="0" presId="urn:microsoft.com/office/officeart/2005/8/layout/orgChart1"/>
    <dgm:cxn modelId="{69B30752-75A3-4EA1-9CF3-ED0CF8172A28}" type="presParOf" srcId="{F7CB07B2-204C-47C7-83BE-744DBDEE91C1}" destId="{0F748E66-7067-4D24-9B9C-F62D04EDBE88}" srcOrd="2" destOrd="0" presId="urn:microsoft.com/office/officeart/2005/8/layout/orgChart1"/>
    <dgm:cxn modelId="{8E736C7E-4B83-44AF-B660-EF2FFCFBBC24}" type="presParOf" srcId="{DF39A7B1-8B99-4F31-9E31-445699E5A0FF}" destId="{D2EB14B8-37FF-4A4B-BA14-70851F0E90C6}" srcOrd="2" destOrd="0" presId="urn:microsoft.com/office/officeart/2005/8/layout/orgChart1"/>
    <dgm:cxn modelId="{F0EAF7C7-42A7-4594-8642-C012671BAD2E}" type="presParOf" srcId="{170DD9DC-C5DC-4820-ABE9-2DCB40B551FA}" destId="{61156593-4390-49D5-8E72-B4146BC02241}" srcOrd="4" destOrd="0" presId="urn:microsoft.com/office/officeart/2005/8/layout/orgChart1"/>
    <dgm:cxn modelId="{62EB8A48-E731-422B-8B31-F72D061A0463}" type="presParOf" srcId="{170DD9DC-C5DC-4820-ABE9-2DCB40B551FA}" destId="{8434836D-8C1F-46A0-AAC2-2828F17371CD}" srcOrd="5" destOrd="0" presId="urn:microsoft.com/office/officeart/2005/8/layout/orgChart1"/>
    <dgm:cxn modelId="{3B273A6C-3B82-488C-AB15-4CDFAB99D0AD}" type="presParOf" srcId="{8434836D-8C1F-46A0-AAC2-2828F17371CD}" destId="{BEF26145-970D-45A5-8DD4-1B8A84BBD950}" srcOrd="0" destOrd="0" presId="urn:microsoft.com/office/officeart/2005/8/layout/orgChart1"/>
    <dgm:cxn modelId="{C61E6EAC-17FF-4C65-8A87-712D6F449654}" type="presParOf" srcId="{BEF26145-970D-45A5-8DD4-1B8A84BBD950}" destId="{BB33D9EB-C6C3-4D73-8E1A-5048ACDCA1D5}" srcOrd="0" destOrd="0" presId="urn:microsoft.com/office/officeart/2005/8/layout/orgChart1"/>
    <dgm:cxn modelId="{A4C08FE4-BCC3-4645-8B80-CBB81DD364DD}" type="presParOf" srcId="{BEF26145-970D-45A5-8DD4-1B8A84BBD950}" destId="{ACD864EA-03CC-4C9C-BD24-9CA46DC17F89}" srcOrd="1" destOrd="0" presId="urn:microsoft.com/office/officeart/2005/8/layout/orgChart1"/>
    <dgm:cxn modelId="{1ADB4A61-4FD1-41B4-87FF-9417BBCE733F}" type="presParOf" srcId="{8434836D-8C1F-46A0-AAC2-2828F17371CD}" destId="{EAACC2CE-1FBC-4B3E-B895-EC3F753FA91D}" srcOrd="1" destOrd="0" presId="urn:microsoft.com/office/officeart/2005/8/layout/orgChart1"/>
    <dgm:cxn modelId="{25B2BE92-BFC2-48E4-B936-B464FF641A25}" type="presParOf" srcId="{EAACC2CE-1FBC-4B3E-B895-EC3F753FA91D}" destId="{55A64AF4-AEDA-4588-8C7B-1E6B6EF52A18}" srcOrd="0" destOrd="0" presId="urn:microsoft.com/office/officeart/2005/8/layout/orgChart1"/>
    <dgm:cxn modelId="{F89CB31B-A099-4728-B7EF-FA822688C7AF}" type="presParOf" srcId="{EAACC2CE-1FBC-4B3E-B895-EC3F753FA91D}" destId="{19FC172F-1176-4F39-BDF5-BF9476974730}" srcOrd="1" destOrd="0" presId="urn:microsoft.com/office/officeart/2005/8/layout/orgChart1"/>
    <dgm:cxn modelId="{1780464F-F839-4F80-ADF9-E11B1DBB8735}" type="presParOf" srcId="{19FC172F-1176-4F39-BDF5-BF9476974730}" destId="{31E86E82-8ADB-49A4-BF97-F54ED88A949E}" srcOrd="0" destOrd="0" presId="urn:microsoft.com/office/officeart/2005/8/layout/orgChart1"/>
    <dgm:cxn modelId="{CE8B0BDA-885C-4536-8E07-97B2C9C285CB}" type="presParOf" srcId="{31E86E82-8ADB-49A4-BF97-F54ED88A949E}" destId="{F162CFA5-DA40-429C-AFE2-36901EE639BD}" srcOrd="0" destOrd="0" presId="urn:microsoft.com/office/officeart/2005/8/layout/orgChart1"/>
    <dgm:cxn modelId="{BC4233AC-3536-4B62-82FD-E4E662B6D95B}" type="presParOf" srcId="{31E86E82-8ADB-49A4-BF97-F54ED88A949E}" destId="{37661950-B319-467C-9B35-A5E11CCBCE27}" srcOrd="1" destOrd="0" presId="urn:microsoft.com/office/officeart/2005/8/layout/orgChart1"/>
    <dgm:cxn modelId="{8FC3D095-A136-4A30-A927-0ADF1305F4E3}" type="presParOf" srcId="{19FC172F-1176-4F39-BDF5-BF9476974730}" destId="{EED2829F-5342-4800-B32C-932DE57D9DE4}" srcOrd="1" destOrd="0" presId="urn:microsoft.com/office/officeart/2005/8/layout/orgChart1"/>
    <dgm:cxn modelId="{84EEEAEF-B8DD-4AAA-B8B1-3EA58BEB004B}" type="presParOf" srcId="{19FC172F-1176-4F39-BDF5-BF9476974730}" destId="{C99B1009-9101-40DE-9BD4-0B5EAD3DF3EC}" srcOrd="2" destOrd="0" presId="urn:microsoft.com/office/officeart/2005/8/layout/orgChart1"/>
    <dgm:cxn modelId="{8C54E97C-6AC3-442E-B7D5-8F1855561668}" type="presParOf" srcId="{EAACC2CE-1FBC-4B3E-B895-EC3F753FA91D}" destId="{52DC70E7-BFD8-490F-B6C0-6280AF7829BE}" srcOrd="2" destOrd="0" presId="urn:microsoft.com/office/officeart/2005/8/layout/orgChart1"/>
    <dgm:cxn modelId="{F9FD15C0-3036-4415-954F-A289D1A1661C}" type="presParOf" srcId="{EAACC2CE-1FBC-4B3E-B895-EC3F753FA91D}" destId="{E94C1D79-AEAA-4B8E-A2C7-B88467ACE97C}" srcOrd="3" destOrd="0" presId="urn:microsoft.com/office/officeart/2005/8/layout/orgChart1"/>
    <dgm:cxn modelId="{668C1AC0-C777-4F88-821B-1A300E9BEF6E}" type="presParOf" srcId="{E94C1D79-AEAA-4B8E-A2C7-B88467ACE97C}" destId="{92A2C58C-6F06-43B8-B0E6-CCCCC2B8B6E1}" srcOrd="0" destOrd="0" presId="urn:microsoft.com/office/officeart/2005/8/layout/orgChart1"/>
    <dgm:cxn modelId="{0C2687B1-92AB-4E80-B649-FA78ED0931ED}" type="presParOf" srcId="{92A2C58C-6F06-43B8-B0E6-CCCCC2B8B6E1}" destId="{DA649089-4E32-475F-8910-34262AE4F5D3}" srcOrd="0" destOrd="0" presId="urn:microsoft.com/office/officeart/2005/8/layout/orgChart1"/>
    <dgm:cxn modelId="{278639DB-46F1-4E59-9735-54F1B3023709}" type="presParOf" srcId="{92A2C58C-6F06-43B8-B0E6-CCCCC2B8B6E1}" destId="{6500F15C-6585-438F-9D6D-04DFE2368ED8}" srcOrd="1" destOrd="0" presId="urn:microsoft.com/office/officeart/2005/8/layout/orgChart1"/>
    <dgm:cxn modelId="{206478A6-8F12-44C5-98E7-9273DC3D3E87}" type="presParOf" srcId="{E94C1D79-AEAA-4B8E-A2C7-B88467ACE97C}" destId="{688C70BD-49F0-45F2-A484-B1C06E6492E0}" srcOrd="1" destOrd="0" presId="urn:microsoft.com/office/officeart/2005/8/layout/orgChart1"/>
    <dgm:cxn modelId="{79FB1188-2F0A-4E07-969C-F8FC9C5510BC}" type="presParOf" srcId="{E94C1D79-AEAA-4B8E-A2C7-B88467ACE97C}" destId="{CFC28159-F6A6-4098-8D6E-43FF73C9B38D}" srcOrd="2" destOrd="0" presId="urn:microsoft.com/office/officeart/2005/8/layout/orgChart1"/>
    <dgm:cxn modelId="{8DC0068E-B1D0-4A78-A34F-89126CD66B5A}" type="presParOf" srcId="{8434836D-8C1F-46A0-AAC2-2828F17371CD}" destId="{AAB320EB-88F6-4F8E-AADE-BDD5F7487819}" srcOrd="2" destOrd="0" presId="urn:microsoft.com/office/officeart/2005/8/layout/orgChart1"/>
    <dgm:cxn modelId="{6F87A7E8-53A0-47C9-AC5F-B5A8E6AF642E}" type="presParOf" srcId="{581BDE26-42DF-4EAC-8CC9-29866364E3E5}" destId="{25786F2D-0204-4EEA-BD2C-D19DB81BF199}" srcOrd="2" destOrd="0" presId="urn:microsoft.com/office/officeart/2005/8/layout/orgChar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C70E7-BFD8-490F-B6C0-6280AF7829BE}">
      <dsp:nvSpPr>
        <dsp:cNvPr id="0" name=""/>
        <dsp:cNvSpPr/>
      </dsp:nvSpPr>
      <dsp:spPr>
        <a:xfrm>
          <a:off x="5115416" y="2048618"/>
          <a:ext cx="253889" cy="1980336"/>
        </a:xfrm>
        <a:custGeom>
          <a:avLst/>
          <a:gdLst/>
          <a:ahLst/>
          <a:cxnLst/>
          <a:rect l="0" t="0" r="0" b="0"/>
          <a:pathLst>
            <a:path>
              <a:moveTo>
                <a:pt x="0" y="0"/>
              </a:moveTo>
              <a:lnTo>
                <a:pt x="0" y="1980336"/>
              </a:lnTo>
              <a:lnTo>
                <a:pt x="253889" y="1980336"/>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A64AF4-AEDA-4588-8C7B-1E6B6EF52A18}">
      <dsp:nvSpPr>
        <dsp:cNvPr id="0" name=""/>
        <dsp:cNvSpPr/>
      </dsp:nvSpPr>
      <dsp:spPr>
        <a:xfrm>
          <a:off x="5115416" y="2048618"/>
          <a:ext cx="253889" cy="778593"/>
        </a:xfrm>
        <a:custGeom>
          <a:avLst/>
          <a:gdLst/>
          <a:ahLst/>
          <a:cxnLst/>
          <a:rect l="0" t="0" r="0" b="0"/>
          <a:pathLst>
            <a:path>
              <a:moveTo>
                <a:pt x="0" y="0"/>
              </a:moveTo>
              <a:lnTo>
                <a:pt x="0" y="778593"/>
              </a:lnTo>
              <a:lnTo>
                <a:pt x="253889" y="778593"/>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156593-4390-49D5-8E72-B4146BC02241}">
      <dsp:nvSpPr>
        <dsp:cNvPr id="0" name=""/>
        <dsp:cNvSpPr/>
      </dsp:nvSpPr>
      <dsp:spPr>
        <a:xfrm>
          <a:off x="3744414" y="846875"/>
          <a:ext cx="2048040" cy="355444"/>
        </a:xfrm>
        <a:custGeom>
          <a:avLst/>
          <a:gdLst/>
          <a:ahLst/>
          <a:cxnLst/>
          <a:rect l="0" t="0" r="0" b="0"/>
          <a:pathLst>
            <a:path>
              <a:moveTo>
                <a:pt x="0" y="0"/>
              </a:moveTo>
              <a:lnTo>
                <a:pt x="0" y="177722"/>
              </a:lnTo>
              <a:lnTo>
                <a:pt x="2048040" y="177722"/>
              </a:lnTo>
              <a:lnTo>
                <a:pt x="2048040" y="355444"/>
              </a:lnTo>
            </a:path>
          </a:pathLst>
        </a:custGeom>
        <a:noFill/>
        <a:ln w="1905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D98C5B-A61A-4BEF-B7F3-6787ECCFBAA4}">
      <dsp:nvSpPr>
        <dsp:cNvPr id="0" name=""/>
        <dsp:cNvSpPr/>
      </dsp:nvSpPr>
      <dsp:spPr>
        <a:xfrm>
          <a:off x="3067376" y="2048618"/>
          <a:ext cx="253889" cy="1980336"/>
        </a:xfrm>
        <a:custGeom>
          <a:avLst/>
          <a:gdLst/>
          <a:ahLst/>
          <a:cxnLst/>
          <a:rect l="0" t="0" r="0" b="0"/>
          <a:pathLst>
            <a:path>
              <a:moveTo>
                <a:pt x="0" y="0"/>
              </a:moveTo>
              <a:lnTo>
                <a:pt x="0" y="1980336"/>
              </a:lnTo>
              <a:lnTo>
                <a:pt x="253889" y="1980336"/>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1A2B3C-8D12-4B64-BAE4-0AF4945B29F7}">
      <dsp:nvSpPr>
        <dsp:cNvPr id="0" name=""/>
        <dsp:cNvSpPr/>
      </dsp:nvSpPr>
      <dsp:spPr>
        <a:xfrm>
          <a:off x="3067376" y="2048618"/>
          <a:ext cx="253889" cy="778593"/>
        </a:xfrm>
        <a:custGeom>
          <a:avLst/>
          <a:gdLst/>
          <a:ahLst/>
          <a:cxnLst/>
          <a:rect l="0" t="0" r="0" b="0"/>
          <a:pathLst>
            <a:path>
              <a:moveTo>
                <a:pt x="0" y="0"/>
              </a:moveTo>
              <a:lnTo>
                <a:pt x="0" y="778593"/>
              </a:lnTo>
              <a:lnTo>
                <a:pt x="253889" y="778593"/>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91D5DD-E7C0-47AF-8626-A674AB390FEA}">
      <dsp:nvSpPr>
        <dsp:cNvPr id="0" name=""/>
        <dsp:cNvSpPr/>
      </dsp:nvSpPr>
      <dsp:spPr>
        <a:xfrm>
          <a:off x="3698694" y="846875"/>
          <a:ext cx="91440" cy="355444"/>
        </a:xfrm>
        <a:custGeom>
          <a:avLst/>
          <a:gdLst/>
          <a:ahLst/>
          <a:cxnLst/>
          <a:rect l="0" t="0" r="0" b="0"/>
          <a:pathLst>
            <a:path>
              <a:moveTo>
                <a:pt x="45720" y="0"/>
              </a:moveTo>
              <a:lnTo>
                <a:pt x="45720" y="355444"/>
              </a:lnTo>
            </a:path>
          </a:pathLst>
        </a:custGeom>
        <a:noFill/>
        <a:ln w="1905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5134A7-4A5D-4B3E-8EE2-81A05B750E43}">
      <dsp:nvSpPr>
        <dsp:cNvPr id="0" name=""/>
        <dsp:cNvSpPr/>
      </dsp:nvSpPr>
      <dsp:spPr>
        <a:xfrm>
          <a:off x="1019335" y="2048618"/>
          <a:ext cx="253889" cy="1980336"/>
        </a:xfrm>
        <a:custGeom>
          <a:avLst/>
          <a:gdLst/>
          <a:ahLst/>
          <a:cxnLst/>
          <a:rect l="0" t="0" r="0" b="0"/>
          <a:pathLst>
            <a:path>
              <a:moveTo>
                <a:pt x="0" y="0"/>
              </a:moveTo>
              <a:lnTo>
                <a:pt x="0" y="1980336"/>
              </a:lnTo>
              <a:lnTo>
                <a:pt x="253889" y="1980336"/>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1504B0-58D6-408F-974E-A39E50BA0E60}">
      <dsp:nvSpPr>
        <dsp:cNvPr id="0" name=""/>
        <dsp:cNvSpPr/>
      </dsp:nvSpPr>
      <dsp:spPr>
        <a:xfrm>
          <a:off x="1019335" y="2048618"/>
          <a:ext cx="253889" cy="778593"/>
        </a:xfrm>
        <a:custGeom>
          <a:avLst/>
          <a:gdLst/>
          <a:ahLst/>
          <a:cxnLst/>
          <a:rect l="0" t="0" r="0" b="0"/>
          <a:pathLst>
            <a:path>
              <a:moveTo>
                <a:pt x="0" y="0"/>
              </a:moveTo>
              <a:lnTo>
                <a:pt x="0" y="778593"/>
              </a:lnTo>
              <a:lnTo>
                <a:pt x="253889" y="778593"/>
              </a:lnTo>
            </a:path>
          </a:pathLst>
        </a:custGeom>
        <a:noFill/>
        <a:ln w="1905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7D1299-1DF4-41A3-ABCE-554E9291B7E9}">
      <dsp:nvSpPr>
        <dsp:cNvPr id="0" name=""/>
        <dsp:cNvSpPr/>
      </dsp:nvSpPr>
      <dsp:spPr>
        <a:xfrm>
          <a:off x="1696373" y="846875"/>
          <a:ext cx="2048040" cy="355444"/>
        </a:xfrm>
        <a:custGeom>
          <a:avLst/>
          <a:gdLst/>
          <a:ahLst/>
          <a:cxnLst/>
          <a:rect l="0" t="0" r="0" b="0"/>
          <a:pathLst>
            <a:path>
              <a:moveTo>
                <a:pt x="2048040" y="0"/>
              </a:moveTo>
              <a:lnTo>
                <a:pt x="2048040" y="177722"/>
              </a:lnTo>
              <a:lnTo>
                <a:pt x="0" y="177722"/>
              </a:lnTo>
              <a:lnTo>
                <a:pt x="0" y="355444"/>
              </a:lnTo>
            </a:path>
          </a:pathLst>
        </a:custGeom>
        <a:noFill/>
        <a:ln w="19050" cap="flat" cmpd="sng" algn="ctr">
          <a:solidFill>
            <a:schemeClr val="accent3">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2CB4E4-F098-4664-AC86-B3ABE24AB104}">
      <dsp:nvSpPr>
        <dsp:cNvPr id="0" name=""/>
        <dsp:cNvSpPr/>
      </dsp:nvSpPr>
      <dsp:spPr>
        <a:xfrm>
          <a:off x="2898116" y="578"/>
          <a:ext cx="1692595" cy="846297"/>
        </a:xfrm>
        <a:prstGeom prst="rect">
          <a:avLst/>
        </a:prstGeom>
        <a:solidFill>
          <a:schemeClr val="accent3">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Leader</a:t>
          </a:r>
        </a:p>
      </dsp:txBody>
      <dsp:txXfrm>
        <a:off x="2898116" y="578"/>
        <a:ext cx="1692595" cy="846297"/>
      </dsp:txXfrm>
    </dsp:sp>
    <dsp:sp modelId="{E54B5E01-4E0B-4108-B682-6097286BC5EB}">
      <dsp:nvSpPr>
        <dsp:cNvPr id="0" name=""/>
        <dsp:cNvSpPr/>
      </dsp:nvSpPr>
      <dsp:spPr>
        <a:xfrm>
          <a:off x="850076" y="1202320"/>
          <a:ext cx="1692595" cy="846297"/>
        </a:xfrm>
        <a:prstGeom prst="rect">
          <a:avLst/>
        </a:prstGeom>
        <a:solidFill>
          <a:schemeClr val="accent3">
            <a:alpha val="7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Report 1</a:t>
          </a:r>
        </a:p>
      </dsp:txBody>
      <dsp:txXfrm>
        <a:off x="850076" y="1202320"/>
        <a:ext cx="1692595" cy="846297"/>
      </dsp:txXfrm>
    </dsp:sp>
    <dsp:sp modelId="{48D44C4B-911C-4ED9-9F69-F8B608AAB7EA}">
      <dsp:nvSpPr>
        <dsp:cNvPr id="0" name=""/>
        <dsp:cNvSpPr/>
      </dsp:nvSpPr>
      <dsp:spPr>
        <a:xfrm>
          <a:off x="1273225" y="2404063"/>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1</a:t>
          </a:r>
        </a:p>
      </dsp:txBody>
      <dsp:txXfrm>
        <a:off x="1273225" y="2404063"/>
        <a:ext cx="1692595" cy="846297"/>
      </dsp:txXfrm>
    </dsp:sp>
    <dsp:sp modelId="{7CB956F5-2543-475C-86E3-AA5E1E1B70B2}">
      <dsp:nvSpPr>
        <dsp:cNvPr id="0" name=""/>
        <dsp:cNvSpPr/>
      </dsp:nvSpPr>
      <dsp:spPr>
        <a:xfrm>
          <a:off x="1273225" y="3605806"/>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2</a:t>
          </a:r>
        </a:p>
      </dsp:txBody>
      <dsp:txXfrm>
        <a:off x="1273225" y="3605806"/>
        <a:ext cx="1692595" cy="846297"/>
      </dsp:txXfrm>
    </dsp:sp>
    <dsp:sp modelId="{1A0E11A8-2BC0-4133-B739-F5B1B1C82C63}">
      <dsp:nvSpPr>
        <dsp:cNvPr id="0" name=""/>
        <dsp:cNvSpPr/>
      </dsp:nvSpPr>
      <dsp:spPr>
        <a:xfrm>
          <a:off x="2898116" y="1202320"/>
          <a:ext cx="1692595" cy="846297"/>
        </a:xfrm>
        <a:prstGeom prst="rect">
          <a:avLst/>
        </a:prstGeom>
        <a:solidFill>
          <a:schemeClr val="accent3">
            <a:alpha val="7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Report 2</a:t>
          </a:r>
        </a:p>
      </dsp:txBody>
      <dsp:txXfrm>
        <a:off x="2898116" y="1202320"/>
        <a:ext cx="1692595" cy="846297"/>
      </dsp:txXfrm>
    </dsp:sp>
    <dsp:sp modelId="{9F9A12BF-4E3F-44AE-87F2-567D32DA7519}">
      <dsp:nvSpPr>
        <dsp:cNvPr id="0" name=""/>
        <dsp:cNvSpPr/>
      </dsp:nvSpPr>
      <dsp:spPr>
        <a:xfrm>
          <a:off x="3321265" y="2404063"/>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1</a:t>
          </a:r>
        </a:p>
      </dsp:txBody>
      <dsp:txXfrm>
        <a:off x="3321265" y="2404063"/>
        <a:ext cx="1692595" cy="846297"/>
      </dsp:txXfrm>
    </dsp:sp>
    <dsp:sp modelId="{8914FCD3-6395-4870-A01F-5F17CC9F6211}">
      <dsp:nvSpPr>
        <dsp:cNvPr id="0" name=""/>
        <dsp:cNvSpPr/>
      </dsp:nvSpPr>
      <dsp:spPr>
        <a:xfrm>
          <a:off x="3321265" y="3605806"/>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2</a:t>
          </a:r>
        </a:p>
      </dsp:txBody>
      <dsp:txXfrm>
        <a:off x="3321265" y="3605806"/>
        <a:ext cx="1692595" cy="846297"/>
      </dsp:txXfrm>
    </dsp:sp>
    <dsp:sp modelId="{BB33D9EB-C6C3-4D73-8E1A-5048ACDCA1D5}">
      <dsp:nvSpPr>
        <dsp:cNvPr id="0" name=""/>
        <dsp:cNvSpPr/>
      </dsp:nvSpPr>
      <dsp:spPr>
        <a:xfrm>
          <a:off x="4946156" y="1202320"/>
          <a:ext cx="1692595" cy="846297"/>
        </a:xfrm>
        <a:prstGeom prst="rect">
          <a:avLst/>
        </a:prstGeom>
        <a:solidFill>
          <a:schemeClr val="accent3">
            <a:alpha val="7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Report 3</a:t>
          </a:r>
        </a:p>
      </dsp:txBody>
      <dsp:txXfrm>
        <a:off x="4946156" y="1202320"/>
        <a:ext cx="1692595" cy="846297"/>
      </dsp:txXfrm>
    </dsp:sp>
    <dsp:sp modelId="{F162CFA5-DA40-429C-AFE2-36901EE639BD}">
      <dsp:nvSpPr>
        <dsp:cNvPr id="0" name=""/>
        <dsp:cNvSpPr/>
      </dsp:nvSpPr>
      <dsp:spPr>
        <a:xfrm>
          <a:off x="5369305" y="2404063"/>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1</a:t>
          </a:r>
        </a:p>
      </dsp:txBody>
      <dsp:txXfrm>
        <a:off x="5369305" y="2404063"/>
        <a:ext cx="1692595" cy="846297"/>
      </dsp:txXfrm>
    </dsp:sp>
    <dsp:sp modelId="{DA649089-4E32-475F-8910-34262AE4F5D3}">
      <dsp:nvSpPr>
        <dsp:cNvPr id="0" name=""/>
        <dsp:cNvSpPr/>
      </dsp:nvSpPr>
      <dsp:spPr>
        <a:xfrm>
          <a:off x="5369305" y="3605806"/>
          <a:ext cx="1692595" cy="846297"/>
        </a:xfrm>
        <a:prstGeom prst="rect">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Employee 2</a:t>
          </a:r>
        </a:p>
      </dsp:txBody>
      <dsp:txXfrm>
        <a:off x="5369305" y="3605806"/>
        <a:ext cx="1692595" cy="84629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B8E572-264F-4670-A14B-3041381E7B4A}" type="datetimeFigureOut">
              <a:rPr lang="en-US" smtClean="0"/>
              <a:t>4/4/2025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55D790-F723-4A55-ADF6-E0962CC77D7A}" type="slidenum">
              <a:rPr lang="en-US" smtClean="0"/>
              <a:t>‹#›</a:t>
            </a:fld>
            <a:endParaRPr lang="en-US"/>
          </a:p>
        </p:txBody>
      </p:sp>
    </p:spTree>
    <p:extLst>
      <p:ext uri="{BB962C8B-B14F-4D97-AF65-F5344CB8AC3E}">
        <p14:creationId xmlns:p14="http://schemas.microsoft.com/office/powerpoint/2010/main" val="323964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the group warmly and introduce yourself, including your role in the company. Explain the importance of orientation in setting the tone for a successful onboarding experience. Invite participants to briefly introduce themselves in the chat or aloud, depending on the format.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 over the agenda and give context for each topic. For example, explain why understanding the company culture and systems is critical early on. Let participants know there will be time for questions after each section.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Highlight the learning objectives and why they matter: building relationships, understanding values, and accessing tools. Encourage new hires to write down any questions they hope to get answered by the end of the session.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Deliver a warm welcome message. Use the company logo and visuals. Consider playing a short video clip from the CEO or team lead. You might include an inspiring quote about teamwork or innovation to set the tone.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Facilitate an interactive icebreaker. Examples:</a:t>
            </a:r>
          </a:p>
          <a:p>
            <a:r>
              <a:t>- </a:t>
            </a:r>
            <a:r>
              <a:rPr b="1"/>
              <a:t>Two Truths and a Lie: </a:t>
            </a:r>
            <a:r>
              <a:t>Each person shares two true statements and one false one about themselves.</a:t>
            </a:r>
          </a:p>
          <a:p>
            <a:r>
              <a:t>- </a:t>
            </a:r>
            <a:r>
              <a:rPr b="1"/>
              <a:t>Common Ground: </a:t>
            </a:r>
            <a:r>
              <a:t>Break into pairs or small groups and find three things they all have in common.</a:t>
            </a:r>
          </a:p>
          <a:p>
            <a:r>
              <a:t>- </a:t>
            </a:r>
            <a:r>
              <a:rPr b="1"/>
              <a:t>Virtual Scavenger Hunt: </a:t>
            </a:r>
            <a:r>
              <a:t>Ask participants to find something in their home that represents a hobby or value and share it briefly.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company’s mission, vision, and values. Share a brief history and major milestones. Consider using a visual timeline or showing photos from the early days of the company.</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Describe the company culture—both formal values and informal behaviors. Use stories and photos from company events. Mention any cultural rituals, such as all-hands meetings or annual celebrations.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Present the org chart and highlight the leadership team. Explain how the company is structured and where new hires fit in. Mention how cross-functional collaboration works and who key contacts might be in each department.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an overview of their first week, including meetings, training sessions, and team introductions. Link to their onboarding calendar or email invites if applicable. Emphasize what support is available along the way.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critical systems like Slack, Zoom, Google Workspace, and LMS. Provide brief descriptions and tips for getting started. Consider sharing a short demo video or live walkthrough. Let them know where to find login credentials or help.</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List internal support resources</a:t>
            </a:r>
            <a:r>
              <a:rPr lang="en-US"/>
              <a:t>, including </a:t>
            </a:r>
            <a:r>
              <a:t>HR, IT help desk, Buddy Program, etc. Encourage new hires to reach out when in doubt. You might also include an org chart of support contacts.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Give a high-level overview of essential policies, including attendance, remote work, cybersecurity, and anti-harassment. Emphasize that detailed documents are linked or provided via email. Invite questions after the session.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an overview of </a:t>
            </a:r>
            <a:r>
              <a:rPr lang="en-US"/>
              <a:t>the </a:t>
            </a:r>
            <a:r>
              <a:t>benefits</a:t>
            </a:r>
            <a:r>
              <a:rPr lang="en-US"/>
              <a:t>. For example, </a:t>
            </a:r>
            <a:r>
              <a:t>health insurance, 401(k)</a:t>
            </a:r>
            <a:r>
              <a:rPr lang="en-US"/>
              <a:t> plans, wellness programs, and paid time-off</a:t>
            </a:r>
            <a:r>
              <a:t> policies. Encourage new hires to schedule a </a:t>
            </a:r>
            <a:r>
              <a:rPr lang="en-US"/>
              <a:t>one-on-one meeting with HR or the benefits administrator to review the</a:t>
            </a:r>
            <a:r>
              <a:t> specifics. Mention enrollment deadlines.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learning and development programs: onboarding, role-based training, mentoring, and leadership development. Offer a brief LMS tour and highlight where to find learning paths. Mention learning stipends or tuition assistance if available.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Discuss the company’s approach to DEIB. Highlight any employee resource groups (ERGs), partnerships, and annual events. Share how DEIB is embedded in hiring, promotion, and community impact. Invite new hires to participate or learn more.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 the 30/60/90-day success roadmap. Define goals for learning, relationship-building, and delivering impact. If a performance management system is used, briefly introduce it and how it supports employee growth.</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team</a:t>
            </a:r>
            <a:r>
              <a:rPr lang="en-US"/>
              <a:t>. Consider including </a:t>
            </a:r>
            <a:r>
              <a:t>photos, fun facts, and videos if possible. Consider spotlighting a few team members who can be 'go-to' resources. Encourage new hires to connect with peers and start building relationships early.</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Answer common new hire questions, such as:</a:t>
            </a:r>
          </a:p>
          <a:p>
            <a:r>
              <a:t>- How do I submit timesheets?</a:t>
            </a:r>
          </a:p>
          <a:p>
            <a:r>
              <a:t>- Who approves expenses?</a:t>
            </a:r>
          </a:p>
          <a:p>
            <a:r>
              <a:t>- When do we get paid?</a:t>
            </a:r>
          </a:p>
          <a:p>
            <a:r>
              <a:t>Share resources like the employee handbook, intranet links, or Slack channels for ongoing support.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Wrap up by expressing gratitude and enthusiasm for each new hire joining the team. Encourage continued curiosity and connection. Let them know what their next steps are (e.g., team meeting, buddy check-in).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AF845-5384-C32C-BC0C-00677120C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3ABBC8-A8A2-6173-ECA9-8148E2F4F3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2FA0CD-08F1-6CEA-C9BE-129715A7C3EC}"/>
              </a:ext>
            </a:extLst>
          </p:cNvPr>
          <p:cNvSpPr>
            <a:spLocks noGrp="1"/>
          </p:cNvSpPr>
          <p:nvPr>
            <p:ph type="dt" sz="half" idx="10"/>
          </p:nvPr>
        </p:nvSpPr>
        <p:spPr>
          <a:xfrm>
            <a:off x="838200" y="6356350"/>
            <a:ext cx="2743200" cy="365125"/>
          </a:xfrm>
          <a:prstGeom prst="rect">
            <a:avLst/>
          </a:prstGeom>
        </p:spPr>
        <p:txBody>
          <a:bodyPr/>
          <a:lstStyle/>
          <a:p>
            <a:fld id="{79BA1E20-24ED-45C6-A0D6-96E1F18E46A7}" type="datetime1">
              <a:rPr lang="en-US" smtClean="0"/>
              <a:t>4/4/2025</a:t>
            </a:fld>
            <a:endParaRPr lang="en-US"/>
          </a:p>
        </p:txBody>
      </p:sp>
      <p:sp>
        <p:nvSpPr>
          <p:cNvPr id="5" name="Footer Placeholder 4">
            <a:extLst>
              <a:ext uri="{FF2B5EF4-FFF2-40B4-BE49-F238E27FC236}">
                <a16:creationId xmlns:a16="http://schemas.microsoft.com/office/drawing/2014/main" id="{4913C211-9600-5648-AE17-D9316B2A3669}"/>
              </a:ext>
            </a:extLst>
          </p:cNvPr>
          <p:cNvSpPr>
            <a:spLocks noGrp="1"/>
          </p:cNvSpPr>
          <p:nvPr>
            <p:ph type="ftr" sz="quarter" idx="11"/>
          </p:nvPr>
        </p:nvSpPr>
        <p:spPr/>
        <p:txBody>
          <a:bodyPr/>
          <a:lstStyle/>
          <a:p>
            <a:r>
              <a:rPr lang="en-US"/>
              <a:t>© 2025 Eugenia Lunden | Use with Attribution</a:t>
            </a:r>
          </a:p>
        </p:txBody>
      </p:sp>
      <p:sp>
        <p:nvSpPr>
          <p:cNvPr id="6" name="Slide Number Placeholder 5">
            <a:extLst>
              <a:ext uri="{FF2B5EF4-FFF2-40B4-BE49-F238E27FC236}">
                <a16:creationId xmlns:a16="http://schemas.microsoft.com/office/drawing/2014/main" id="{E5380B0C-1071-5C8A-48ED-831E6F26CD3B}"/>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255173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7BE3D8E3-4EE1-F3C7-D84C-DD1BFED71216}"/>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endParaRPr lang="en-US" sz="1200"/>
          </a:p>
        </p:txBody>
      </p:sp>
      <p:sp>
        <p:nvSpPr>
          <p:cNvPr id="2" name="Title 1">
            <a:extLst>
              <a:ext uri="{FF2B5EF4-FFF2-40B4-BE49-F238E27FC236}">
                <a16:creationId xmlns:a16="http://schemas.microsoft.com/office/drawing/2014/main" id="{F82E81A2-4AC9-DE91-36E0-0DABB6BCC3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5AC7F4-BEE4-FD7D-7427-585C173A220D}"/>
              </a:ext>
            </a:extLst>
          </p:cNvPr>
          <p:cNvSpPr>
            <a:spLocks noGrp="1"/>
          </p:cNvSpPr>
          <p:nvPr>
            <p:ph idx="1"/>
          </p:nvPr>
        </p:nvSpPr>
        <p:spPr/>
        <p:txBody>
          <a:bodyPr/>
          <a:lstStyle>
            <a:lvl1pPr>
              <a:defRPr sz="3200"/>
            </a:lvl1pPr>
            <a:lvl2pPr>
              <a:defRPr sz="28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3F9A2A-8F50-C78C-06BC-21BE8791E159}"/>
              </a:ext>
            </a:extLst>
          </p:cNvPr>
          <p:cNvSpPr>
            <a:spLocks noGrp="1"/>
          </p:cNvSpPr>
          <p:nvPr>
            <p:ph type="dt" sz="half" idx="10"/>
          </p:nvPr>
        </p:nvSpPr>
        <p:spPr>
          <a:xfrm>
            <a:off x="838200" y="6356350"/>
            <a:ext cx="2743200" cy="365125"/>
          </a:xfrm>
          <a:prstGeom prst="rect">
            <a:avLst/>
          </a:prstGeom>
        </p:spPr>
        <p:txBody>
          <a:bodyPr/>
          <a:lstStyle/>
          <a:p>
            <a:fld id="{ACA09D63-5648-4F73-BA98-51E9D4115DAF}" type="datetime1">
              <a:rPr lang="en-US" smtClean="0"/>
              <a:t>4/4/2025</a:t>
            </a:fld>
            <a:endParaRPr lang="en-US"/>
          </a:p>
        </p:txBody>
      </p:sp>
      <p:sp>
        <p:nvSpPr>
          <p:cNvPr id="5" name="Footer Placeholder 4">
            <a:extLst>
              <a:ext uri="{FF2B5EF4-FFF2-40B4-BE49-F238E27FC236}">
                <a16:creationId xmlns:a16="http://schemas.microsoft.com/office/drawing/2014/main" id="{AF906E76-20C9-9537-2B08-614A853B0ACD}"/>
              </a:ext>
            </a:extLst>
          </p:cNvPr>
          <p:cNvSpPr>
            <a:spLocks noGrp="1"/>
          </p:cNvSpPr>
          <p:nvPr>
            <p:ph type="ftr" sz="quarter" idx="11"/>
          </p:nvPr>
        </p:nvSpPr>
        <p:spPr/>
        <p:txBody>
          <a:bodyPr/>
          <a:lstStyle/>
          <a:p>
            <a:r>
              <a:rPr lang="en-US"/>
              <a:t>© 2025 Eugenia Lunden | Use with Attribution</a:t>
            </a:r>
          </a:p>
        </p:txBody>
      </p:sp>
      <p:sp>
        <p:nvSpPr>
          <p:cNvPr id="6" name="Slide Number Placeholder 5">
            <a:extLst>
              <a:ext uri="{FF2B5EF4-FFF2-40B4-BE49-F238E27FC236}">
                <a16:creationId xmlns:a16="http://schemas.microsoft.com/office/drawing/2014/main" id="{EC05B4D1-0F68-6090-7510-179444942594}"/>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1900518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98345-8BCA-7FCF-2A36-30C691111D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C1732F-5889-26CF-CCE1-96D5B2799A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010F11-5373-63ED-0F3D-BA7BF3DE220B}"/>
              </a:ext>
            </a:extLst>
          </p:cNvPr>
          <p:cNvSpPr>
            <a:spLocks noGrp="1"/>
          </p:cNvSpPr>
          <p:nvPr>
            <p:ph type="dt" sz="half" idx="10"/>
          </p:nvPr>
        </p:nvSpPr>
        <p:spPr>
          <a:xfrm>
            <a:off x="838200" y="6356350"/>
            <a:ext cx="2743200" cy="365125"/>
          </a:xfrm>
          <a:prstGeom prst="rect">
            <a:avLst/>
          </a:prstGeom>
        </p:spPr>
        <p:txBody>
          <a:bodyPr/>
          <a:lstStyle/>
          <a:p>
            <a:fld id="{DCABEF5B-DDE0-4D54-8F31-E1C99A4A1462}" type="datetime1">
              <a:rPr lang="en-US" smtClean="0"/>
              <a:t>4/4/2025</a:t>
            </a:fld>
            <a:endParaRPr lang="en-US"/>
          </a:p>
        </p:txBody>
      </p:sp>
      <p:sp>
        <p:nvSpPr>
          <p:cNvPr id="5" name="Footer Placeholder 4">
            <a:extLst>
              <a:ext uri="{FF2B5EF4-FFF2-40B4-BE49-F238E27FC236}">
                <a16:creationId xmlns:a16="http://schemas.microsoft.com/office/drawing/2014/main" id="{63865C79-2654-C95D-5FD4-1AA9844263E2}"/>
              </a:ext>
            </a:extLst>
          </p:cNvPr>
          <p:cNvSpPr>
            <a:spLocks noGrp="1"/>
          </p:cNvSpPr>
          <p:nvPr>
            <p:ph type="ftr" sz="quarter" idx="11"/>
          </p:nvPr>
        </p:nvSpPr>
        <p:spPr/>
        <p:txBody>
          <a:bodyPr/>
          <a:lstStyle/>
          <a:p>
            <a:r>
              <a:rPr lang="en-US"/>
              <a:t>© 2025 Eugenia Lunden | Use with Attribution</a:t>
            </a:r>
          </a:p>
        </p:txBody>
      </p:sp>
      <p:sp>
        <p:nvSpPr>
          <p:cNvPr id="6" name="Slide Number Placeholder 5">
            <a:extLst>
              <a:ext uri="{FF2B5EF4-FFF2-40B4-BE49-F238E27FC236}">
                <a16:creationId xmlns:a16="http://schemas.microsoft.com/office/drawing/2014/main" id="{7AAD38BC-8A76-28A2-7664-92B459882869}"/>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2973262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42445-4B8C-05D5-F3D9-FF1FBBDC5A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C57BE-D56E-ACA3-A227-E4D8B68FC3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ED8ABE-D105-70C4-AEC6-B061F5C51B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514FA7-584F-9BAC-4D20-06C97F25F7C2}"/>
              </a:ext>
            </a:extLst>
          </p:cNvPr>
          <p:cNvSpPr>
            <a:spLocks noGrp="1"/>
          </p:cNvSpPr>
          <p:nvPr>
            <p:ph type="dt" sz="half" idx="10"/>
          </p:nvPr>
        </p:nvSpPr>
        <p:spPr>
          <a:xfrm>
            <a:off x="838200" y="6356350"/>
            <a:ext cx="2743200" cy="365125"/>
          </a:xfrm>
          <a:prstGeom prst="rect">
            <a:avLst/>
          </a:prstGeom>
        </p:spPr>
        <p:txBody>
          <a:bodyPr/>
          <a:lstStyle/>
          <a:p>
            <a:fld id="{7C6C45D3-2DB5-4953-BD2F-457FFFFD8CFC}" type="datetime1">
              <a:rPr lang="en-US" smtClean="0"/>
              <a:t>4/4/2025</a:t>
            </a:fld>
            <a:endParaRPr lang="en-US"/>
          </a:p>
        </p:txBody>
      </p:sp>
      <p:sp>
        <p:nvSpPr>
          <p:cNvPr id="6" name="Footer Placeholder 5">
            <a:extLst>
              <a:ext uri="{FF2B5EF4-FFF2-40B4-BE49-F238E27FC236}">
                <a16:creationId xmlns:a16="http://schemas.microsoft.com/office/drawing/2014/main" id="{0E528EE1-670A-B1DD-7F70-E7D808F7F1E3}"/>
              </a:ext>
            </a:extLst>
          </p:cNvPr>
          <p:cNvSpPr>
            <a:spLocks noGrp="1"/>
          </p:cNvSpPr>
          <p:nvPr>
            <p:ph type="ftr" sz="quarter" idx="11"/>
          </p:nvPr>
        </p:nvSpPr>
        <p:spPr/>
        <p:txBody>
          <a:bodyPr/>
          <a:lstStyle/>
          <a:p>
            <a:r>
              <a:rPr lang="en-US"/>
              <a:t>© 2025 Eugenia Lunden | Use with Attribution</a:t>
            </a:r>
          </a:p>
        </p:txBody>
      </p:sp>
      <p:sp>
        <p:nvSpPr>
          <p:cNvPr id="7" name="Slide Number Placeholder 6">
            <a:extLst>
              <a:ext uri="{FF2B5EF4-FFF2-40B4-BE49-F238E27FC236}">
                <a16:creationId xmlns:a16="http://schemas.microsoft.com/office/drawing/2014/main" id="{A226FD84-A929-6AF5-17B8-BE208EFF730A}"/>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140864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38D46-5D4F-CC96-16B5-3D4B798F5C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9D4FD8-4391-B84B-70AD-D7DC618F09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306B16-457D-FE5D-AEC4-8D906D3876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D43140-702D-5A23-C2DF-9316D8D22B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EC1943-4F7A-C9C6-12FE-07C62E085F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ECA7DF-C09B-4EE6-4729-866C70B7143F}"/>
              </a:ext>
            </a:extLst>
          </p:cNvPr>
          <p:cNvSpPr>
            <a:spLocks noGrp="1"/>
          </p:cNvSpPr>
          <p:nvPr>
            <p:ph type="dt" sz="half" idx="10"/>
          </p:nvPr>
        </p:nvSpPr>
        <p:spPr>
          <a:xfrm>
            <a:off x="838200" y="6356350"/>
            <a:ext cx="2743200" cy="365125"/>
          </a:xfrm>
          <a:prstGeom prst="rect">
            <a:avLst/>
          </a:prstGeom>
        </p:spPr>
        <p:txBody>
          <a:bodyPr/>
          <a:lstStyle/>
          <a:p>
            <a:fld id="{0B63A859-35CA-4F9C-930D-831E316C186C}" type="datetime1">
              <a:rPr lang="en-US" smtClean="0"/>
              <a:t>4/4/2025</a:t>
            </a:fld>
            <a:endParaRPr lang="en-US"/>
          </a:p>
        </p:txBody>
      </p:sp>
      <p:sp>
        <p:nvSpPr>
          <p:cNvPr id="8" name="Footer Placeholder 7">
            <a:extLst>
              <a:ext uri="{FF2B5EF4-FFF2-40B4-BE49-F238E27FC236}">
                <a16:creationId xmlns:a16="http://schemas.microsoft.com/office/drawing/2014/main" id="{7F2A352D-5F27-C248-9972-0CEEE6A4B18F}"/>
              </a:ext>
            </a:extLst>
          </p:cNvPr>
          <p:cNvSpPr>
            <a:spLocks noGrp="1"/>
          </p:cNvSpPr>
          <p:nvPr>
            <p:ph type="ftr" sz="quarter" idx="11"/>
          </p:nvPr>
        </p:nvSpPr>
        <p:spPr/>
        <p:txBody>
          <a:bodyPr/>
          <a:lstStyle/>
          <a:p>
            <a:r>
              <a:rPr lang="en-US"/>
              <a:t>© 2025 Eugenia Lunden | Use with Attribution</a:t>
            </a:r>
          </a:p>
        </p:txBody>
      </p:sp>
      <p:sp>
        <p:nvSpPr>
          <p:cNvPr id="9" name="Slide Number Placeholder 8">
            <a:extLst>
              <a:ext uri="{FF2B5EF4-FFF2-40B4-BE49-F238E27FC236}">
                <a16:creationId xmlns:a16="http://schemas.microsoft.com/office/drawing/2014/main" id="{8A74A444-1DF2-F7B3-EBE9-DE0FFF6E0633}"/>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262395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3CB5-EDF1-D9AA-A1A0-CA0EAC71B2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21D30-0988-1F9E-24E1-F6D8112D7FAA}"/>
              </a:ext>
            </a:extLst>
          </p:cNvPr>
          <p:cNvSpPr>
            <a:spLocks noGrp="1"/>
          </p:cNvSpPr>
          <p:nvPr>
            <p:ph type="dt" sz="half" idx="10"/>
          </p:nvPr>
        </p:nvSpPr>
        <p:spPr>
          <a:xfrm>
            <a:off x="838200" y="6356350"/>
            <a:ext cx="2743200" cy="365125"/>
          </a:xfrm>
          <a:prstGeom prst="rect">
            <a:avLst/>
          </a:prstGeom>
        </p:spPr>
        <p:txBody>
          <a:bodyPr/>
          <a:lstStyle/>
          <a:p>
            <a:fld id="{60EF7070-3E97-41B6-A316-B4D34EA515FB}" type="datetime1">
              <a:rPr lang="en-US" smtClean="0"/>
              <a:t>4/4/2025</a:t>
            </a:fld>
            <a:endParaRPr lang="en-US"/>
          </a:p>
        </p:txBody>
      </p:sp>
      <p:sp>
        <p:nvSpPr>
          <p:cNvPr id="4" name="Footer Placeholder 3">
            <a:extLst>
              <a:ext uri="{FF2B5EF4-FFF2-40B4-BE49-F238E27FC236}">
                <a16:creationId xmlns:a16="http://schemas.microsoft.com/office/drawing/2014/main" id="{F43C5DB9-953E-7D1B-7157-9595AE108FC1}"/>
              </a:ext>
            </a:extLst>
          </p:cNvPr>
          <p:cNvSpPr>
            <a:spLocks noGrp="1"/>
          </p:cNvSpPr>
          <p:nvPr>
            <p:ph type="ftr" sz="quarter" idx="11"/>
          </p:nvPr>
        </p:nvSpPr>
        <p:spPr/>
        <p:txBody>
          <a:bodyPr/>
          <a:lstStyle/>
          <a:p>
            <a:r>
              <a:rPr lang="en-US"/>
              <a:t>© 2025 Eugenia Lunden | Use with Attribution</a:t>
            </a:r>
          </a:p>
        </p:txBody>
      </p:sp>
      <p:sp>
        <p:nvSpPr>
          <p:cNvPr id="5" name="Slide Number Placeholder 4">
            <a:extLst>
              <a:ext uri="{FF2B5EF4-FFF2-40B4-BE49-F238E27FC236}">
                <a16:creationId xmlns:a16="http://schemas.microsoft.com/office/drawing/2014/main" id="{0D0DEF02-C555-CA87-B9A9-FFC14B621430}"/>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142513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99A655-EB6C-E74C-47C6-3526EB16AD29}"/>
              </a:ext>
            </a:extLst>
          </p:cNvPr>
          <p:cNvSpPr>
            <a:spLocks noGrp="1"/>
          </p:cNvSpPr>
          <p:nvPr>
            <p:ph type="dt" sz="half" idx="10"/>
          </p:nvPr>
        </p:nvSpPr>
        <p:spPr>
          <a:xfrm>
            <a:off x="838200" y="6356350"/>
            <a:ext cx="2743200" cy="365125"/>
          </a:xfrm>
          <a:prstGeom prst="rect">
            <a:avLst/>
          </a:prstGeom>
        </p:spPr>
        <p:txBody>
          <a:bodyPr/>
          <a:lstStyle/>
          <a:p>
            <a:fld id="{C6FB9035-F684-412E-B775-3953E5869EB3}" type="datetime1">
              <a:rPr lang="en-US" smtClean="0"/>
              <a:t>4/4/2025</a:t>
            </a:fld>
            <a:endParaRPr lang="en-US"/>
          </a:p>
        </p:txBody>
      </p:sp>
      <p:sp>
        <p:nvSpPr>
          <p:cNvPr id="3" name="Footer Placeholder 2">
            <a:extLst>
              <a:ext uri="{FF2B5EF4-FFF2-40B4-BE49-F238E27FC236}">
                <a16:creationId xmlns:a16="http://schemas.microsoft.com/office/drawing/2014/main" id="{7DA278A5-ABCA-B614-D6D2-E6C037EE68C0}"/>
              </a:ext>
            </a:extLst>
          </p:cNvPr>
          <p:cNvSpPr>
            <a:spLocks noGrp="1"/>
          </p:cNvSpPr>
          <p:nvPr>
            <p:ph type="ftr" sz="quarter" idx="11"/>
          </p:nvPr>
        </p:nvSpPr>
        <p:spPr/>
        <p:txBody>
          <a:bodyPr/>
          <a:lstStyle/>
          <a:p>
            <a:r>
              <a:rPr lang="en-US"/>
              <a:t>© 2025 Eugenia Lunden | Use with Attribution</a:t>
            </a:r>
          </a:p>
        </p:txBody>
      </p:sp>
      <p:sp>
        <p:nvSpPr>
          <p:cNvPr id="4" name="Slide Number Placeholder 3">
            <a:extLst>
              <a:ext uri="{FF2B5EF4-FFF2-40B4-BE49-F238E27FC236}">
                <a16:creationId xmlns:a16="http://schemas.microsoft.com/office/drawing/2014/main" id="{2096B4F1-EB0E-40DE-DA26-F4E20BA4392A}"/>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422972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3D8A-CD51-946F-3527-2593B7A227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F265C1-6E79-FE2E-192E-B2372A27FA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7BC0B3-4AC1-2F6B-6AE7-276780C4C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A00733-9550-A719-5B8B-992658E8B078}"/>
              </a:ext>
            </a:extLst>
          </p:cNvPr>
          <p:cNvSpPr>
            <a:spLocks noGrp="1"/>
          </p:cNvSpPr>
          <p:nvPr>
            <p:ph type="dt" sz="half" idx="10"/>
          </p:nvPr>
        </p:nvSpPr>
        <p:spPr>
          <a:xfrm>
            <a:off x="838200" y="6356350"/>
            <a:ext cx="2743200" cy="365125"/>
          </a:xfrm>
          <a:prstGeom prst="rect">
            <a:avLst/>
          </a:prstGeom>
        </p:spPr>
        <p:txBody>
          <a:bodyPr/>
          <a:lstStyle/>
          <a:p>
            <a:fld id="{90B66AA2-D7EC-49C2-8FB6-C5DC1A9EF830}" type="datetime1">
              <a:rPr lang="en-US" smtClean="0"/>
              <a:t>4/4/2025</a:t>
            </a:fld>
            <a:endParaRPr lang="en-US"/>
          </a:p>
        </p:txBody>
      </p:sp>
      <p:sp>
        <p:nvSpPr>
          <p:cNvPr id="6" name="Footer Placeholder 5">
            <a:extLst>
              <a:ext uri="{FF2B5EF4-FFF2-40B4-BE49-F238E27FC236}">
                <a16:creationId xmlns:a16="http://schemas.microsoft.com/office/drawing/2014/main" id="{A0A147DD-4EAB-0C81-FFFB-A64D28ECA070}"/>
              </a:ext>
            </a:extLst>
          </p:cNvPr>
          <p:cNvSpPr>
            <a:spLocks noGrp="1"/>
          </p:cNvSpPr>
          <p:nvPr>
            <p:ph type="ftr" sz="quarter" idx="11"/>
          </p:nvPr>
        </p:nvSpPr>
        <p:spPr/>
        <p:txBody>
          <a:bodyPr/>
          <a:lstStyle/>
          <a:p>
            <a:r>
              <a:rPr lang="en-US"/>
              <a:t>© 2025 Eugenia Lunden | Use with Attribution</a:t>
            </a:r>
          </a:p>
        </p:txBody>
      </p:sp>
      <p:sp>
        <p:nvSpPr>
          <p:cNvPr id="7" name="Slide Number Placeholder 6">
            <a:extLst>
              <a:ext uri="{FF2B5EF4-FFF2-40B4-BE49-F238E27FC236}">
                <a16:creationId xmlns:a16="http://schemas.microsoft.com/office/drawing/2014/main" id="{96D6C45D-7755-6E79-03F3-13E468E3B085}"/>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3187175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C15A-5783-45D3-063E-3CE511F6F5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755F9F-12F1-1F70-E3C0-547D472E1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FA6489-C0E7-F308-8399-63068DF605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F02262-2A14-FBD3-E5D5-5463793BB480}"/>
              </a:ext>
            </a:extLst>
          </p:cNvPr>
          <p:cNvSpPr>
            <a:spLocks noGrp="1"/>
          </p:cNvSpPr>
          <p:nvPr>
            <p:ph type="dt" sz="half" idx="10"/>
          </p:nvPr>
        </p:nvSpPr>
        <p:spPr>
          <a:xfrm>
            <a:off x="838200" y="6356350"/>
            <a:ext cx="2743200" cy="365125"/>
          </a:xfrm>
          <a:prstGeom prst="rect">
            <a:avLst/>
          </a:prstGeom>
        </p:spPr>
        <p:txBody>
          <a:bodyPr/>
          <a:lstStyle/>
          <a:p>
            <a:fld id="{5062F583-EB1C-4074-BDB5-CE101BB2E82B}" type="datetime1">
              <a:rPr lang="en-US" smtClean="0"/>
              <a:t>4/4/2025</a:t>
            </a:fld>
            <a:endParaRPr lang="en-US"/>
          </a:p>
        </p:txBody>
      </p:sp>
      <p:sp>
        <p:nvSpPr>
          <p:cNvPr id="6" name="Footer Placeholder 5">
            <a:extLst>
              <a:ext uri="{FF2B5EF4-FFF2-40B4-BE49-F238E27FC236}">
                <a16:creationId xmlns:a16="http://schemas.microsoft.com/office/drawing/2014/main" id="{886E49D5-7BEC-0DC9-E749-775805757432}"/>
              </a:ext>
            </a:extLst>
          </p:cNvPr>
          <p:cNvSpPr>
            <a:spLocks noGrp="1"/>
          </p:cNvSpPr>
          <p:nvPr>
            <p:ph type="ftr" sz="quarter" idx="11"/>
          </p:nvPr>
        </p:nvSpPr>
        <p:spPr/>
        <p:txBody>
          <a:bodyPr/>
          <a:lstStyle/>
          <a:p>
            <a:r>
              <a:rPr lang="en-US"/>
              <a:t>© 2025 Eugenia Lunden | Use with Attribution</a:t>
            </a:r>
          </a:p>
        </p:txBody>
      </p:sp>
      <p:sp>
        <p:nvSpPr>
          <p:cNvPr id="7" name="Slide Number Placeholder 6">
            <a:extLst>
              <a:ext uri="{FF2B5EF4-FFF2-40B4-BE49-F238E27FC236}">
                <a16:creationId xmlns:a16="http://schemas.microsoft.com/office/drawing/2014/main" id="{B2E43F63-7073-FCB7-6391-4F1E33D3BF4C}"/>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1995944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D741B-D35C-D9E8-4D8B-547BD7CEED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D90B49-95C7-EC5F-F6B5-7144E47047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4130D2-0AC3-A2B8-21B7-11E0129D1D5D}"/>
              </a:ext>
            </a:extLst>
          </p:cNvPr>
          <p:cNvSpPr>
            <a:spLocks noGrp="1"/>
          </p:cNvSpPr>
          <p:nvPr>
            <p:ph type="dt" sz="half" idx="10"/>
          </p:nvPr>
        </p:nvSpPr>
        <p:spPr>
          <a:xfrm>
            <a:off x="838200" y="6356350"/>
            <a:ext cx="2743200" cy="365125"/>
          </a:xfrm>
          <a:prstGeom prst="rect">
            <a:avLst/>
          </a:prstGeom>
        </p:spPr>
        <p:txBody>
          <a:bodyPr/>
          <a:lstStyle/>
          <a:p>
            <a:fld id="{87BAE1E1-825C-4A29-B6B9-0A115D3719D3}" type="datetime1">
              <a:rPr lang="en-US" smtClean="0"/>
              <a:t>4/4/2025</a:t>
            </a:fld>
            <a:endParaRPr lang="en-US"/>
          </a:p>
        </p:txBody>
      </p:sp>
      <p:sp>
        <p:nvSpPr>
          <p:cNvPr id="5" name="Footer Placeholder 4">
            <a:extLst>
              <a:ext uri="{FF2B5EF4-FFF2-40B4-BE49-F238E27FC236}">
                <a16:creationId xmlns:a16="http://schemas.microsoft.com/office/drawing/2014/main" id="{3DA04210-A98B-7912-A322-4FA5AE84EC92}"/>
              </a:ext>
            </a:extLst>
          </p:cNvPr>
          <p:cNvSpPr>
            <a:spLocks noGrp="1"/>
          </p:cNvSpPr>
          <p:nvPr>
            <p:ph type="ftr" sz="quarter" idx="11"/>
          </p:nvPr>
        </p:nvSpPr>
        <p:spPr/>
        <p:txBody>
          <a:bodyPr/>
          <a:lstStyle/>
          <a:p>
            <a:r>
              <a:rPr lang="en-US"/>
              <a:t>© 2025 Eugenia Lunden | Use with Attribution</a:t>
            </a:r>
          </a:p>
        </p:txBody>
      </p:sp>
      <p:sp>
        <p:nvSpPr>
          <p:cNvPr id="6" name="Slide Number Placeholder 5">
            <a:extLst>
              <a:ext uri="{FF2B5EF4-FFF2-40B4-BE49-F238E27FC236}">
                <a16:creationId xmlns:a16="http://schemas.microsoft.com/office/drawing/2014/main" id="{678CBFEB-1D72-0D93-F394-64E8AC0CA772}"/>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3388013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8C7878-6456-27A6-AD84-E2927CD101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A44197-180C-8388-8AE4-783CE5C0DA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4C58A-BE49-4755-952A-A36D2880B114}"/>
              </a:ext>
            </a:extLst>
          </p:cNvPr>
          <p:cNvSpPr>
            <a:spLocks noGrp="1"/>
          </p:cNvSpPr>
          <p:nvPr>
            <p:ph type="dt" sz="half" idx="10"/>
          </p:nvPr>
        </p:nvSpPr>
        <p:spPr>
          <a:xfrm>
            <a:off x="838200" y="6356350"/>
            <a:ext cx="2743200" cy="365125"/>
          </a:xfrm>
          <a:prstGeom prst="rect">
            <a:avLst/>
          </a:prstGeom>
        </p:spPr>
        <p:txBody>
          <a:bodyPr/>
          <a:lstStyle/>
          <a:p>
            <a:fld id="{5D75AE6D-B3AF-4685-808C-2F7EE3B67B85}" type="datetime1">
              <a:rPr lang="en-US" smtClean="0"/>
              <a:t>4/4/2025</a:t>
            </a:fld>
            <a:endParaRPr lang="en-US"/>
          </a:p>
        </p:txBody>
      </p:sp>
      <p:sp>
        <p:nvSpPr>
          <p:cNvPr id="5" name="Footer Placeholder 4">
            <a:extLst>
              <a:ext uri="{FF2B5EF4-FFF2-40B4-BE49-F238E27FC236}">
                <a16:creationId xmlns:a16="http://schemas.microsoft.com/office/drawing/2014/main" id="{BE7C5790-BA8A-B5A9-B3E3-B6AD06F52B8F}"/>
              </a:ext>
            </a:extLst>
          </p:cNvPr>
          <p:cNvSpPr>
            <a:spLocks noGrp="1"/>
          </p:cNvSpPr>
          <p:nvPr>
            <p:ph type="ftr" sz="quarter" idx="11"/>
          </p:nvPr>
        </p:nvSpPr>
        <p:spPr/>
        <p:txBody>
          <a:bodyPr/>
          <a:lstStyle/>
          <a:p>
            <a:r>
              <a:rPr lang="en-US"/>
              <a:t>© 2025 Eugenia Lunden | Use with Attribution</a:t>
            </a:r>
          </a:p>
        </p:txBody>
      </p:sp>
      <p:sp>
        <p:nvSpPr>
          <p:cNvPr id="6" name="Slide Number Placeholder 5">
            <a:extLst>
              <a:ext uri="{FF2B5EF4-FFF2-40B4-BE49-F238E27FC236}">
                <a16:creationId xmlns:a16="http://schemas.microsoft.com/office/drawing/2014/main" id="{B4CB2960-54B0-3480-1774-B607ACF947B1}"/>
              </a:ext>
            </a:extLst>
          </p:cNvPr>
          <p:cNvSpPr>
            <a:spLocks noGrp="1"/>
          </p:cNvSpPr>
          <p:nvPr>
            <p:ph type="sldNum" sz="quarter" idx="12"/>
          </p:nvPr>
        </p:nvSpPr>
        <p:spPr/>
        <p:txBody>
          <a:bodyPr/>
          <a:lstStyle/>
          <a:p>
            <a:fld id="{00A820C6-79E9-42BD-88E1-EBE96C330F3D}" type="slidenum">
              <a:rPr lang="en-US" smtClean="0"/>
              <a:t>‹#›</a:t>
            </a:fld>
            <a:endParaRPr lang="en-US"/>
          </a:p>
        </p:txBody>
      </p:sp>
    </p:spTree>
    <p:extLst>
      <p:ext uri="{BB962C8B-B14F-4D97-AF65-F5344CB8AC3E}">
        <p14:creationId xmlns:p14="http://schemas.microsoft.com/office/powerpoint/2010/main" val="384785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6C946-37CB-98F8-E574-03D4378632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26BEEA-0F49-F57B-17F0-FEC8829517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2EC6F4-6F4E-C7DF-DE3B-B9808D5D86A5}"/>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ctr">
              <a:defRPr sz="1200">
                <a:solidFill>
                  <a:schemeClr val="tx2"/>
                </a:solidFill>
                <a:latin typeface="Montserrat" panose="00000500000000000000" pitchFamily="2" charset="0"/>
              </a:defRPr>
            </a:lvl1pPr>
          </a:lstStyle>
          <a:p>
            <a:r>
              <a:rPr lang="en-US"/>
              <a:t>© 2025 Eugenia Lunden | Use with Attribution</a:t>
            </a:r>
          </a:p>
        </p:txBody>
      </p:sp>
      <p:sp>
        <p:nvSpPr>
          <p:cNvPr id="6" name="Slide Number Placeholder 5">
            <a:extLst>
              <a:ext uri="{FF2B5EF4-FFF2-40B4-BE49-F238E27FC236}">
                <a16:creationId xmlns:a16="http://schemas.microsoft.com/office/drawing/2014/main" id="{787A21E4-0FFB-E40E-AC8F-533E7C3A92C6}"/>
              </a:ext>
            </a:extLst>
          </p:cNvPr>
          <p:cNvSpPr>
            <a:spLocks noGrp="1"/>
          </p:cNvSpPr>
          <p:nvPr>
            <p:ph type="sldNum" sz="quarter" idx="4"/>
          </p:nvPr>
        </p:nvSpPr>
        <p:spPr>
          <a:xfrm>
            <a:off x="5210175" y="6356350"/>
            <a:ext cx="2743200" cy="365125"/>
          </a:xfrm>
          <a:prstGeom prst="rect">
            <a:avLst/>
          </a:prstGeom>
        </p:spPr>
        <p:txBody>
          <a:bodyPr vert="horz" lIns="91440" tIns="45720" rIns="91440" bIns="45720" rtlCol="0" anchor="ctr"/>
          <a:lstStyle>
            <a:lvl1pPr algn="ctr">
              <a:defRPr sz="1200">
                <a:solidFill>
                  <a:schemeClr val="tx2"/>
                </a:solidFill>
                <a:latin typeface="Montserrat" panose="00000500000000000000" pitchFamily="2" charset="0"/>
              </a:defRPr>
            </a:lvl1pPr>
          </a:lstStyle>
          <a:p>
            <a:fld id="{00A820C6-79E9-42BD-88E1-EBE96C330F3D}" type="slidenum">
              <a:rPr lang="en-US" smtClean="0"/>
              <a:pPr/>
              <a:t>‹#›</a:t>
            </a:fld>
            <a:endParaRPr lang="en-US"/>
          </a:p>
        </p:txBody>
      </p:sp>
    </p:spTree>
    <p:extLst>
      <p:ext uri="{BB962C8B-B14F-4D97-AF65-F5344CB8AC3E}">
        <p14:creationId xmlns:p14="http://schemas.microsoft.com/office/powerpoint/2010/main" val="3860847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b="1" kern="1200">
          <a:solidFill>
            <a:schemeClr val="tx2"/>
          </a:solidFill>
          <a:latin typeface="Montserrat"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ontserrat"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1.sv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8.xml"/><Relationship Id="rId7" Type="http://schemas.openxmlformats.org/officeDocument/2006/relationships/diagramLayout" Target="../diagrams/layout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Data" Target="../diagrams/data1.xml"/><Relationship Id="rId5" Type="http://schemas.openxmlformats.org/officeDocument/2006/relationships/image" Target="../media/image15.svg"/><Relationship Id="rId10" Type="http://schemas.microsoft.com/office/2007/relationships/diagramDrawing" Target="../diagrams/drawing1.xml"/><Relationship Id="rId4" Type="http://schemas.openxmlformats.org/officeDocument/2006/relationships/image" Target="../media/image14.png"/><Relationship Id="rId9" Type="http://schemas.openxmlformats.org/officeDocument/2006/relationships/diagramColors" Target="../diagrams/colors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6.png"/><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7.sv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9.sv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9.sv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3.sv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9.sv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3.sv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8.png"/><Relationship Id="rId5" Type="http://schemas.openxmlformats.org/officeDocument/2006/relationships/image" Target="../media/image7.sv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n-US" sz="1200"/>
          </a:p>
        </p:txBody>
      </p:sp>
      <p:grpSp>
        <p:nvGrpSpPr>
          <p:cNvPr id="3" name="Group 3"/>
          <p:cNvGrpSpPr/>
          <p:nvPr/>
        </p:nvGrpSpPr>
        <p:grpSpPr>
          <a:xfrm>
            <a:off x="0" y="5398461"/>
            <a:ext cx="12192000" cy="1210443"/>
            <a:chOff x="0" y="0"/>
            <a:chExt cx="4816593" cy="478200"/>
          </a:xfrm>
        </p:grpSpPr>
        <p:sp>
          <p:nvSpPr>
            <p:cNvPr id="4" name="Freeform 4"/>
            <p:cNvSpPr/>
            <p:nvPr/>
          </p:nvSpPr>
          <p:spPr>
            <a:xfrm>
              <a:off x="0" y="0"/>
              <a:ext cx="4816592" cy="478200"/>
            </a:xfrm>
            <a:custGeom>
              <a:avLst/>
              <a:gdLst/>
              <a:ahLst/>
              <a:cxnLst/>
              <a:rect l="l" t="t" r="r" b="b"/>
              <a:pathLst>
                <a:path w="4816592" h="478200">
                  <a:moveTo>
                    <a:pt x="0" y="0"/>
                  </a:moveTo>
                  <a:lnTo>
                    <a:pt x="4816592" y="0"/>
                  </a:lnTo>
                  <a:lnTo>
                    <a:pt x="4816592" y="478200"/>
                  </a:lnTo>
                  <a:lnTo>
                    <a:pt x="0" y="478200"/>
                  </a:lnTo>
                  <a:close/>
                </a:path>
              </a:pathLst>
            </a:custGeom>
            <a:solidFill>
              <a:srgbClr val="52203F"/>
            </a:solidFill>
          </p:spPr>
          <p:txBody>
            <a:bodyPr/>
            <a:lstStyle/>
            <a:p>
              <a:endParaRPr lang="en-US" sz="1200"/>
            </a:p>
          </p:txBody>
        </p:sp>
        <p:sp>
          <p:nvSpPr>
            <p:cNvPr id="5" name="TextBox 5"/>
            <p:cNvSpPr txBox="1"/>
            <p:nvPr/>
          </p:nvSpPr>
          <p:spPr>
            <a:xfrm>
              <a:off x="0" y="-38100"/>
              <a:ext cx="4816593" cy="516300"/>
            </a:xfrm>
            <a:prstGeom prst="rect">
              <a:avLst/>
            </a:prstGeom>
          </p:spPr>
          <p:txBody>
            <a:bodyPr lIns="33867" tIns="33867" rIns="33867" bIns="33867" rtlCol="0" anchor="ctr"/>
            <a:lstStyle/>
            <a:p>
              <a:pPr algn="ctr">
                <a:lnSpc>
                  <a:spcPts val="1773"/>
                </a:lnSpc>
              </a:pPr>
              <a:endParaRPr sz="1200"/>
            </a:p>
          </p:txBody>
        </p:sp>
      </p:grpSp>
      <p:sp>
        <p:nvSpPr>
          <p:cNvPr id="6" name="Freeform 6"/>
          <p:cNvSpPr/>
          <p:nvPr/>
        </p:nvSpPr>
        <p:spPr>
          <a:xfrm>
            <a:off x="3499944" y="537648"/>
            <a:ext cx="4069722" cy="1108999"/>
          </a:xfrm>
          <a:custGeom>
            <a:avLst/>
            <a:gdLst/>
            <a:ahLst/>
            <a:cxnLst/>
            <a:rect l="l" t="t" r="r" b="b"/>
            <a:pathLst>
              <a:path w="6104583" h="1663499">
                <a:moveTo>
                  <a:pt x="0" y="0"/>
                </a:moveTo>
                <a:lnTo>
                  <a:pt x="6104583" y="0"/>
                </a:lnTo>
                <a:lnTo>
                  <a:pt x="6104583" y="1663499"/>
                </a:lnTo>
                <a:lnTo>
                  <a:pt x="0" y="1663499"/>
                </a:lnTo>
                <a:lnTo>
                  <a:pt x="0" y="0"/>
                </a:lnTo>
                <a:close/>
              </a:path>
            </a:pathLst>
          </a:custGeom>
          <a:blipFill>
            <a:blip r:embed="rId5">
              <a:alphaModFix amt="80000"/>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7" name="Freeform 7"/>
          <p:cNvSpPr/>
          <p:nvPr/>
        </p:nvSpPr>
        <p:spPr>
          <a:xfrm>
            <a:off x="306297" y="414154"/>
            <a:ext cx="2081813" cy="543293"/>
          </a:xfrm>
          <a:custGeom>
            <a:avLst/>
            <a:gdLst/>
            <a:ahLst/>
            <a:cxnLst/>
            <a:rect l="l" t="t" r="r" b="b"/>
            <a:pathLst>
              <a:path w="3122720" h="814940">
                <a:moveTo>
                  <a:pt x="0" y="0"/>
                </a:moveTo>
                <a:lnTo>
                  <a:pt x="3122720" y="0"/>
                </a:lnTo>
                <a:lnTo>
                  <a:pt x="3122720" y="814940"/>
                </a:lnTo>
                <a:lnTo>
                  <a:pt x="0" y="814940"/>
                </a:lnTo>
                <a:lnTo>
                  <a:pt x="0" y="0"/>
                </a:lnTo>
                <a:close/>
              </a:path>
            </a:pathLst>
          </a:custGeom>
          <a:blipFill>
            <a:blip r:embed="rId7"/>
            <a:stretch>
              <a:fillRect/>
            </a:stretch>
          </a:blipFill>
        </p:spPr>
        <p:txBody>
          <a:bodyPr/>
          <a:lstStyle/>
          <a:p>
            <a:endParaRPr lang="en-US" sz="1200"/>
          </a:p>
        </p:txBody>
      </p:sp>
      <p:sp>
        <p:nvSpPr>
          <p:cNvPr id="8" name="TextBox 8"/>
          <p:cNvSpPr txBox="1"/>
          <p:nvPr/>
        </p:nvSpPr>
        <p:spPr>
          <a:xfrm>
            <a:off x="1676400" y="5331883"/>
            <a:ext cx="9177363" cy="1108188"/>
          </a:xfrm>
          <a:prstGeom prst="rect">
            <a:avLst/>
          </a:prstGeom>
        </p:spPr>
        <p:txBody>
          <a:bodyPr wrap="square" lIns="0" tIns="0" rIns="0" bIns="0" rtlCol="0" anchor="t">
            <a:spAutoFit/>
          </a:bodyPr>
          <a:lstStyle/>
          <a:p>
            <a:pPr algn="ctr">
              <a:lnSpc>
                <a:spcPts val="9333"/>
              </a:lnSpc>
            </a:pPr>
            <a:r>
              <a:rPr lang="en-US" sz="6666" b="1">
                <a:solidFill>
                  <a:srgbClr val="FFFFFF"/>
                </a:solidFill>
                <a:latin typeface="Glacial Indifference Bold"/>
                <a:ea typeface="Glacial Indifference Bold"/>
                <a:cs typeface="Glacial Indifference Bold"/>
                <a:sym typeface="Glacial Indifference Bold"/>
              </a:rPr>
              <a:t>New Hire Orientation</a:t>
            </a:r>
          </a:p>
        </p:txBody>
      </p:sp>
      <p:sp>
        <p:nvSpPr>
          <p:cNvPr id="9" name="Slide Number Placeholder 8">
            <a:extLst>
              <a:ext uri="{FF2B5EF4-FFF2-40B4-BE49-F238E27FC236}">
                <a16:creationId xmlns:a16="http://schemas.microsoft.com/office/drawing/2014/main" id="{268164DA-295A-ECB9-44C4-706DEF95B174}"/>
              </a:ext>
            </a:extLst>
          </p:cNvPr>
          <p:cNvSpPr>
            <a:spLocks noGrp="1"/>
          </p:cNvSpPr>
          <p:nvPr>
            <p:ph type="sldNum" sz="quarter" idx="12"/>
          </p:nvPr>
        </p:nvSpPr>
        <p:spPr/>
        <p:txBody>
          <a:bodyPr/>
          <a:lstStyle/>
          <a:p>
            <a:fld id="{00A820C6-79E9-42BD-88E1-EBE96C330F3D}" type="slidenum">
              <a:rPr lang="en-US" smtClean="0"/>
              <a:t>1</a:t>
            </a:fld>
            <a:endParaRPr lang="en-US"/>
          </a:p>
        </p:txBody>
      </p:sp>
      <p:sp>
        <p:nvSpPr>
          <p:cNvPr id="10" name="Footer Placeholder 9">
            <a:extLst>
              <a:ext uri="{FF2B5EF4-FFF2-40B4-BE49-F238E27FC236}">
                <a16:creationId xmlns:a16="http://schemas.microsoft.com/office/drawing/2014/main" id="{DE6B99C8-5C4D-6196-68E7-C8248AE8E5BE}"/>
              </a:ext>
            </a:extLst>
          </p:cNvPr>
          <p:cNvSpPr>
            <a:spLocks noGrp="1"/>
          </p:cNvSpPr>
          <p:nvPr>
            <p:ph type="ftr" sz="quarter" idx="11"/>
          </p:nvPr>
        </p:nvSpPr>
        <p:spPr/>
        <p:txBody>
          <a:bodyPr/>
          <a:lstStyle/>
          <a:p>
            <a:r>
              <a:rPr lang="en-US"/>
              <a:t>© 2025 Eugenia Lunden | Use with Attribution</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AB2651E-10EC-0D10-C04D-6A16EED73A0F}"/>
              </a:ext>
            </a:extLst>
          </p:cNvPr>
          <p:cNvSpPr>
            <a:spLocks noGrp="1"/>
          </p:cNvSpPr>
          <p:nvPr>
            <p:ph type="title"/>
          </p:nvPr>
        </p:nvSpPr>
        <p:spPr/>
        <p:txBody>
          <a:bodyPr/>
          <a:lstStyle/>
          <a:p>
            <a:r>
              <a:rPr lang="en-US" sz="4400" b="1">
                <a:solidFill>
                  <a:srgbClr val="52203F"/>
                </a:solidFill>
                <a:latin typeface="Montserrat Bold"/>
                <a:ea typeface="Montserrat Bold"/>
                <a:cs typeface="Montserrat Bold"/>
                <a:sym typeface="Montserrat Bold"/>
              </a:rPr>
              <a:t>Our Agenda Today</a:t>
            </a:r>
            <a:endParaRPr lang="en-US"/>
          </a:p>
        </p:txBody>
      </p:sp>
      <p:sp>
        <p:nvSpPr>
          <p:cNvPr id="18" name="Content Placeholder 17">
            <a:extLst>
              <a:ext uri="{FF2B5EF4-FFF2-40B4-BE49-F238E27FC236}">
                <a16:creationId xmlns:a16="http://schemas.microsoft.com/office/drawing/2014/main" id="{E47090E0-534D-D59B-5428-842A30BFB07B}"/>
              </a:ext>
            </a:extLst>
          </p:cNvPr>
          <p:cNvSpPr>
            <a:spLocks noGrp="1"/>
          </p:cNvSpPr>
          <p:nvPr>
            <p:ph idx="1"/>
          </p:nvPr>
        </p:nvSpPr>
        <p:spPr>
          <a:xfrm>
            <a:off x="838200" y="1643062"/>
            <a:ext cx="10951346" cy="4470659"/>
          </a:xfrm>
        </p:spPr>
        <p:txBody>
          <a:bodyPr numCol="2">
            <a:noAutofit/>
          </a:bodyPr>
          <a:lstStyle/>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Welcome</a:t>
            </a:r>
          </a:p>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About the Company</a:t>
            </a:r>
          </a:p>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Our Culture</a:t>
            </a:r>
          </a:p>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Org Structure</a:t>
            </a:r>
          </a:p>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Your First Week</a:t>
            </a:r>
          </a:p>
          <a:p>
            <a:pPr marL="279400" indent="-390525">
              <a:lnSpc>
                <a:spcPts val="4800"/>
              </a:lnSpc>
              <a:spcBef>
                <a:spcPct val="0"/>
              </a:spcBef>
              <a:buFont typeface="Arial"/>
              <a:buChar char="•"/>
            </a:pPr>
            <a:r>
              <a:rPr lang="en-US">
                <a:solidFill>
                  <a:srgbClr val="000000"/>
                </a:solidFill>
                <a:latin typeface="Montserrat"/>
                <a:ea typeface="Montserrat"/>
                <a:cs typeface="Montserrat"/>
                <a:sym typeface="Montserrat"/>
              </a:rPr>
              <a:t>Key Systems and Tools</a:t>
            </a:r>
          </a:p>
          <a:p>
            <a:pPr marL="279400" indent="-390525">
              <a:lnSpc>
                <a:spcPts val="4800"/>
              </a:lnSpc>
              <a:spcBef>
                <a:spcPct val="0"/>
              </a:spcBef>
              <a:buFont typeface="Arial"/>
              <a:buChar char="•"/>
            </a:pPr>
            <a:r>
              <a:rPr lang="en-US" sz="3200">
                <a:solidFill>
                  <a:srgbClr val="000000"/>
                </a:solidFill>
                <a:latin typeface="Montserrat"/>
                <a:ea typeface="Montserrat"/>
                <a:cs typeface="Montserrat"/>
                <a:sym typeface="Montserrat"/>
              </a:rPr>
              <a:t>Resources</a:t>
            </a:r>
          </a:p>
          <a:p>
            <a:pPr marL="684213" lvl="1" indent="-338138">
              <a:lnSpc>
                <a:spcPts val="4800"/>
              </a:lnSpc>
              <a:spcBef>
                <a:spcPct val="0"/>
              </a:spcBef>
              <a:buFont typeface="Arial"/>
              <a:buChar char="•"/>
            </a:pPr>
            <a:r>
              <a:rPr lang="en-US" sz="3200">
                <a:solidFill>
                  <a:srgbClr val="000000"/>
                </a:solidFill>
                <a:latin typeface="Montserrat"/>
                <a:ea typeface="Montserrat"/>
                <a:cs typeface="Montserrat"/>
                <a:sym typeface="Montserrat"/>
              </a:rPr>
              <a:t>Company Policies</a:t>
            </a:r>
          </a:p>
          <a:p>
            <a:pPr marL="684213" lvl="1" indent="-338138">
              <a:lnSpc>
                <a:spcPts val="4800"/>
              </a:lnSpc>
              <a:spcBef>
                <a:spcPct val="0"/>
              </a:spcBef>
              <a:buFont typeface="Arial"/>
              <a:buChar char="•"/>
            </a:pPr>
            <a:r>
              <a:rPr lang="en-US" sz="3200">
                <a:solidFill>
                  <a:srgbClr val="000000"/>
                </a:solidFill>
                <a:latin typeface="Montserrat"/>
                <a:ea typeface="Montserrat"/>
                <a:cs typeface="Montserrat"/>
                <a:sym typeface="Montserrat"/>
              </a:rPr>
              <a:t>Your New Benefits</a:t>
            </a:r>
          </a:p>
          <a:p>
            <a:pPr marL="684213" lvl="1" indent="-338138">
              <a:lnSpc>
                <a:spcPts val="4800"/>
              </a:lnSpc>
              <a:spcBef>
                <a:spcPct val="0"/>
              </a:spcBef>
              <a:buFont typeface="Arial"/>
              <a:buChar char="•"/>
            </a:pPr>
            <a:r>
              <a:rPr lang="en-US" sz="3200">
                <a:solidFill>
                  <a:srgbClr val="000000"/>
                </a:solidFill>
                <a:latin typeface="Montserrat"/>
                <a:ea typeface="Montserrat"/>
                <a:cs typeface="Montserrat"/>
                <a:sym typeface="Montserrat"/>
              </a:rPr>
              <a:t>DEIB and L&amp;D</a:t>
            </a:r>
          </a:p>
          <a:p>
            <a:pPr marL="684213" lvl="1" indent="-338138">
              <a:lnSpc>
                <a:spcPts val="4800"/>
              </a:lnSpc>
              <a:spcBef>
                <a:spcPct val="0"/>
              </a:spcBef>
              <a:buFont typeface="Arial"/>
              <a:buChar char="•"/>
            </a:pPr>
            <a:r>
              <a:rPr lang="en-US" sz="3200">
                <a:solidFill>
                  <a:srgbClr val="000000"/>
                </a:solidFill>
                <a:latin typeface="Montserrat"/>
                <a:ea typeface="Montserrat"/>
                <a:cs typeface="Montserrat"/>
                <a:sym typeface="Montserrat"/>
              </a:rPr>
              <a:t>Your Success</a:t>
            </a:r>
          </a:p>
          <a:p>
            <a:pPr marL="684213" lvl="1" indent="-338138">
              <a:lnSpc>
                <a:spcPts val="4800"/>
              </a:lnSpc>
              <a:spcBef>
                <a:spcPct val="0"/>
              </a:spcBef>
              <a:buFont typeface="Arial"/>
              <a:buChar char="•"/>
            </a:pPr>
            <a:r>
              <a:rPr lang="en-US" sz="3200">
                <a:solidFill>
                  <a:srgbClr val="000000"/>
                </a:solidFill>
                <a:latin typeface="Montserrat"/>
                <a:ea typeface="Montserrat"/>
                <a:cs typeface="Montserrat"/>
                <a:sym typeface="Montserrat"/>
              </a:rPr>
              <a:t>FAQs</a:t>
            </a:r>
          </a:p>
          <a:p>
            <a:endParaRPr lang="en-US"/>
          </a:p>
        </p:txBody>
      </p:sp>
      <p:sp>
        <p:nvSpPr>
          <p:cNvPr id="2" name="Footer Placeholder 1">
            <a:extLst>
              <a:ext uri="{FF2B5EF4-FFF2-40B4-BE49-F238E27FC236}">
                <a16:creationId xmlns:a16="http://schemas.microsoft.com/office/drawing/2014/main" id="{46EE0C78-9A6D-F245-CA65-C5409B6D7A63}"/>
              </a:ext>
            </a:extLst>
          </p:cNvPr>
          <p:cNvSpPr>
            <a:spLocks noGrp="1"/>
          </p:cNvSpPr>
          <p:nvPr>
            <p:ph type="ftr" sz="quarter" idx="11"/>
          </p:nvPr>
        </p:nvSpPr>
        <p:spPr/>
        <p:txBody>
          <a:bodyPr/>
          <a:lstStyle/>
          <a:p>
            <a:r>
              <a:rPr lang="en-US"/>
              <a:t>© 2025 Eugenia Lunden | Use with Attribution</a:t>
            </a:r>
          </a:p>
        </p:txBody>
      </p:sp>
      <p:sp>
        <p:nvSpPr>
          <p:cNvPr id="3" name="Slide Number Placeholder 2">
            <a:extLst>
              <a:ext uri="{FF2B5EF4-FFF2-40B4-BE49-F238E27FC236}">
                <a16:creationId xmlns:a16="http://schemas.microsoft.com/office/drawing/2014/main" id="{1134B99C-095F-97D7-DC56-E1254572D0E5}"/>
              </a:ext>
            </a:extLst>
          </p:cNvPr>
          <p:cNvSpPr>
            <a:spLocks noGrp="1"/>
          </p:cNvSpPr>
          <p:nvPr>
            <p:ph type="sldNum" sz="quarter" idx="12"/>
          </p:nvPr>
        </p:nvSpPr>
        <p:spPr/>
        <p:txBody>
          <a:bodyPr/>
          <a:lstStyle/>
          <a:p>
            <a:fld id="{00A820C6-79E9-42BD-88E1-EBE96C330F3D}" type="slidenum">
              <a:rPr lang="en-US" smtClean="0"/>
              <a:t>2</a:t>
            </a:fld>
            <a:endParaRPr lang="en-US"/>
          </a:p>
        </p:txBody>
      </p:sp>
      <p:sp>
        <p:nvSpPr>
          <p:cNvPr id="15" name="Freeform 10">
            <a:extLst>
              <a:ext uri="{FF2B5EF4-FFF2-40B4-BE49-F238E27FC236}">
                <a16:creationId xmlns:a16="http://schemas.microsoft.com/office/drawing/2014/main" id="{4EAA23F2-11C9-84B8-D26E-33707E29E43A}"/>
              </a:ext>
            </a:extLst>
          </p:cNvPr>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Tree>
    <p:custDataLst>
      <p:tags r:id="rId1"/>
    </p:custDataLst>
    <p:extLst>
      <p:ext uri="{BB962C8B-B14F-4D97-AF65-F5344CB8AC3E}">
        <p14:creationId xmlns:p14="http://schemas.microsoft.com/office/powerpoint/2010/main" val="857878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2B60-8A77-B0D3-F4F7-05D5CB57A64D}"/>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981D270D-29A7-7E41-7AB7-E6E559C3E772}"/>
              </a:ext>
            </a:extLst>
          </p:cNvPr>
          <p:cNvSpPr>
            <a:spLocks noGrp="1"/>
          </p:cNvSpPr>
          <p:nvPr>
            <p:ph type="title"/>
          </p:nvPr>
        </p:nvSpPr>
        <p:spPr/>
        <p:txBody>
          <a:bodyPr/>
          <a:lstStyle/>
          <a:p>
            <a:r>
              <a:rPr lang="en-US">
                <a:solidFill>
                  <a:srgbClr val="52203F"/>
                </a:solidFill>
                <a:latin typeface="Montserrat Bold"/>
                <a:sym typeface="Montserrat Bold"/>
              </a:rPr>
              <a:t>Learning Objectives</a:t>
            </a:r>
            <a:endParaRPr lang="en-US"/>
          </a:p>
        </p:txBody>
      </p:sp>
      <p:sp>
        <p:nvSpPr>
          <p:cNvPr id="2" name="Footer Placeholder 1">
            <a:extLst>
              <a:ext uri="{FF2B5EF4-FFF2-40B4-BE49-F238E27FC236}">
                <a16:creationId xmlns:a16="http://schemas.microsoft.com/office/drawing/2014/main" id="{69A5BE19-EA9D-8EDD-B73C-487E9C8E0A20}"/>
              </a:ext>
            </a:extLst>
          </p:cNvPr>
          <p:cNvSpPr>
            <a:spLocks noGrp="1"/>
          </p:cNvSpPr>
          <p:nvPr>
            <p:ph type="ftr" sz="quarter" idx="11"/>
          </p:nvPr>
        </p:nvSpPr>
        <p:spPr/>
        <p:txBody>
          <a:bodyPr/>
          <a:lstStyle/>
          <a:p>
            <a:r>
              <a:rPr lang="en-US"/>
              <a:t>© 2025 Eugenia Lunden | Use with Attribution</a:t>
            </a:r>
          </a:p>
        </p:txBody>
      </p:sp>
      <p:sp>
        <p:nvSpPr>
          <p:cNvPr id="3" name="Slide Number Placeholder 2">
            <a:extLst>
              <a:ext uri="{FF2B5EF4-FFF2-40B4-BE49-F238E27FC236}">
                <a16:creationId xmlns:a16="http://schemas.microsoft.com/office/drawing/2014/main" id="{38E99E47-F4A7-25AA-7699-9048639B3F55}"/>
              </a:ext>
            </a:extLst>
          </p:cNvPr>
          <p:cNvSpPr>
            <a:spLocks noGrp="1"/>
          </p:cNvSpPr>
          <p:nvPr>
            <p:ph type="sldNum" sz="quarter" idx="12"/>
          </p:nvPr>
        </p:nvSpPr>
        <p:spPr/>
        <p:txBody>
          <a:bodyPr/>
          <a:lstStyle/>
          <a:p>
            <a:fld id="{00A820C6-79E9-42BD-88E1-EBE96C330F3D}" type="slidenum">
              <a:rPr lang="en-US" smtClean="0"/>
              <a:t>3</a:t>
            </a:fld>
            <a:endParaRPr lang="en-US"/>
          </a:p>
        </p:txBody>
      </p:sp>
      <p:sp>
        <p:nvSpPr>
          <p:cNvPr id="15" name="Freeform 10">
            <a:extLst>
              <a:ext uri="{FF2B5EF4-FFF2-40B4-BE49-F238E27FC236}">
                <a16:creationId xmlns:a16="http://schemas.microsoft.com/office/drawing/2014/main" id="{05961907-E7C1-7529-6675-E73E16C0240D}"/>
              </a:ext>
            </a:extLst>
          </p:cNvPr>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7" name="Content Placeholder 6">
            <a:extLst>
              <a:ext uri="{FF2B5EF4-FFF2-40B4-BE49-F238E27FC236}">
                <a16:creationId xmlns:a16="http://schemas.microsoft.com/office/drawing/2014/main" id="{2F946897-043B-B5F2-AB70-4ACCA5203D9B}"/>
              </a:ext>
            </a:extLst>
          </p:cNvPr>
          <p:cNvSpPr>
            <a:spLocks noGrp="1"/>
          </p:cNvSpPr>
          <p:nvPr>
            <p:ph idx="1"/>
          </p:nvPr>
        </p:nvSpPr>
        <p:spPr>
          <a:xfrm>
            <a:off x="838200" y="1825624"/>
            <a:ext cx="10515600" cy="4406499"/>
          </a:xfrm>
        </p:spPr>
        <p:txBody>
          <a:bodyPr/>
          <a:lstStyle/>
          <a:p>
            <a:pPr marL="346075" indent="-346075" eaLnBrk="0" fontAlgn="base" hangingPunct="0">
              <a:lnSpc>
                <a:spcPct val="100000"/>
              </a:lnSpc>
              <a:spcBef>
                <a:spcPct val="0"/>
              </a:spcBef>
              <a:spcAft>
                <a:spcPts val="1200"/>
              </a:spcAft>
            </a:pPr>
            <a:r>
              <a:rPr lang="en-US" altLang="en-US">
                <a:solidFill>
                  <a:srgbClr val="000000"/>
                </a:solidFill>
                <a:latin typeface="Montserrat"/>
              </a:rPr>
              <a:t>Connect with other new hires and colleagues.</a:t>
            </a:r>
          </a:p>
          <a:p>
            <a:pPr marL="346075" indent="-346075" eaLnBrk="0" fontAlgn="base" hangingPunct="0">
              <a:lnSpc>
                <a:spcPct val="100000"/>
              </a:lnSpc>
              <a:spcBef>
                <a:spcPct val="0"/>
              </a:spcBef>
              <a:spcAft>
                <a:spcPts val="1200"/>
              </a:spcAft>
            </a:pPr>
            <a:r>
              <a:rPr lang="en-US" altLang="en-US">
                <a:solidFill>
                  <a:srgbClr val="000000"/>
                </a:solidFill>
                <a:latin typeface="Montserrat"/>
              </a:rPr>
              <a:t>Identify company values and culture.</a:t>
            </a:r>
          </a:p>
          <a:p>
            <a:pPr marL="346075" indent="-346075" eaLnBrk="0" fontAlgn="base" hangingPunct="0">
              <a:lnSpc>
                <a:spcPct val="100000"/>
              </a:lnSpc>
              <a:spcBef>
                <a:spcPct val="0"/>
              </a:spcBef>
              <a:spcAft>
                <a:spcPts val="1200"/>
              </a:spcAft>
            </a:pPr>
            <a:r>
              <a:rPr lang="en-US" altLang="en-US">
                <a:solidFill>
                  <a:srgbClr val="000000"/>
                </a:solidFill>
                <a:latin typeface="Montserrat"/>
              </a:rPr>
              <a:t>Access essential tools and resources.</a:t>
            </a:r>
          </a:p>
        </p:txBody>
      </p:sp>
    </p:spTree>
    <p:custDataLst>
      <p:tags r:id="rId1"/>
    </p:custDataLst>
    <p:extLst>
      <p:ext uri="{BB962C8B-B14F-4D97-AF65-F5344CB8AC3E}">
        <p14:creationId xmlns:p14="http://schemas.microsoft.com/office/powerpoint/2010/main" val="25462222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additive="base">
                                        <p:cTn id="12"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981200" y="274638"/>
            <a:ext cx="8229600" cy="1143000"/>
          </a:xfrm>
          <a:custGeom>
            <a:avLst/>
            <a:gdLst/>
            <a:ahLst/>
            <a:cxnLst/>
            <a:rect l="l" t="t" r="r" b="b"/>
            <a:pathLst>
              <a:path w="11704320" h="1625600">
                <a:moveTo>
                  <a:pt x="0" y="0"/>
                </a:moveTo>
                <a:lnTo>
                  <a:pt x="11704320" y="0"/>
                </a:lnTo>
                <a:lnTo>
                  <a:pt x="11704320" y="1625600"/>
                </a:lnTo>
                <a:lnTo>
                  <a:pt x="0" y="1625600"/>
                </a:lnTo>
                <a:close/>
              </a:path>
            </a:pathLst>
          </a:custGeom>
          <a:solidFill>
            <a:srgbClr val="000000">
              <a:alpha val="0"/>
            </a:srgbClr>
          </a:solidFill>
        </p:spPr>
        <p:txBody>
          <a:bodyPr/>
          <a:lstStyle/>
          <a:p>
            <a:endParaRPr lang="en-US" sz="1200"/>
          </a:p>
        </p:txBody>
      </p:sp>
      <p:sp>
        <p:nvSpPr>
          <p:cNvPr id="9" name="Freeform 9"/>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E97DED72-A8A4-87F5-FEFE-F247A610710F}"/>
              </a:ext>
            </a:extLst>
          </p:cNvPr>
          <p:cNvSpPr>
            <a:spLocks noGrp="1"/>
          </p:cNvSpPr>
          <p:nvPr>
            <p:ph type="title"/>
          </p:nvPr>
        </p:nvSpPr>
        <p:spPr>
          <a:xfrm>
            <a:off x="838199" y="365125"/>
            <a:ext cx="10436441" cy="1325563"/>
          </a:xfrm>
        </p:spPr>
        <p:txBody>
          <a:bodyPr/>
          <a:lstStyle/>
          <a:p>
            <a:r>
              <a:rPr lang="en-US" sz="4400" b="1">
                <a:solidFill>
                  <a:srgbClr val="52203F"/>
                </a:solidFill>
                <a:latin typeface="Montserrat Bold"/>
                <a:ea typeface="Montserrat Bold"/>
                <a:cs typeface="Montserrat Bold"/>
                <a:sym typeface="Montserrat Bold"/>
              </a:rPr>
              <a:t>Welcome to Our Company!</a:t>
            </a:r>
            <a:endParaRPr lang="en-US"/>
          </a:p>
        </p:txBody>
      </p:sp>
      <p:sp>
        <p:nvSpPr>
          <p:cNvPr id="14" name="Content Placeholder 13">
            <a:extLst>
              <a:ext uri="{FF2B5EF4-FFF2-40B4-BE49-F238E27FC236}">
                <a16:creationId xmlns:a16="http://schemas.microsoft.com/office/drawing/2014/main" id="{F9684315-4A16-A255-129D-B7ACB69985F3}"/>
              </a:ext>
            </a:extLst>
          </p:cNvPr>
          <p:cNvSpPr>
            <a:spLocks noGrp="1"/>
          </p:cNvSpPr>
          <p:nvPr>
            <p:ph idx="1"/>
          </p:nvPr>
        </p:nvSpPr>
        <p:spPr>
          <a:xfrm>
            <a:off x="838200" y="1768527"/>
            <a:ext cx="10515600" cy="4351338"/>
          </a:xfrm>
        </p:spPr>
        <p:txBody>
          <a:bodyPr/>
          <a:lstStyle/>
          <a:p>
            <a:pPr marL="346075" indent="-346075">
              <a:lnSpc>
                <a:spcPct val="100000"/>
              </a:lnSpc>
              <a:spcBef>
                <a:spcPct val="0"/>
              </a:spcBef>
              <a:spcAft>
                <a:spcPts val="1200"/>
              </a:spcAft>
            </a:pPr>
            <a:r>
              <a:rPr lang="en-US">
                <a:solidFill>
                  <a:srgbClr val="000000"/>
                </a:solidFill>
                <a:latin typeface="Montserrat"/>
                <a:ea typeface="Montserrat"/>
                <a:cs typeface="Montserrat"/>
                <a:sym typeface="Montserrat"/>
              </a:rPr>
              <a:t>Add a warm welcome message with company logo and branded imagery. </a:t>
            </a:r>
          </a:p>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Optional: include a quote or short video/gif. </a:t>
            </a:r>
          </a:p>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Example: </a:t>
            </a:r>
            <a:r>
              <a:rPr lang="en-US" b="1">
                <a:solidFill>
                  <a:schemeClr val="tx2"/>
                </a:solidFill>
                <a:latin typeface="Montserrat"/>
                <a:ea typeface="Montserrat"/>
                <a:cs typeface="Montserrat"/>
                <a:sym typeface="Montserrat"/>
              </a:rPr>
              <a:t>"Great things in business are never done by one person. They’re done by a team of people." </a:t>
            </a:r>
            <a:r>
              <a:rPr lang="en-US">
                <a:solidFill>
                  <a:srgbClr val="000000"/>
                </a:solidFill>
                <a:latin typeface="Montserrat"/>
                <a:ea typeface="Montserrat"/>
                <a:cs typeface="Montserrat"/>
                <a:sym typeface="Montserrat"/>
              </a:rPr>
              <a:t>— </a:t>
            </a:r>
            <a:r>
              <a:rPr lang="en-US" i="1">
                <a:solidFill>
                  <a:srgbClr val="000000"/>
                </a:solidFill>
                <a:latin typeface="Montserrat"/>
                <a:ea typeface="Montserrat"/>
                <a:cs typeface="Montserrat"/>
                <a:sym typeface="Montserrat"/>
              </a:rPr>
              <a:t>Steve Jobs</a:t>
            </a:r>
            <a:endParaRPr lang="en-US"/>
          </a:p>
        </p:txBody>
      </p:sp>
      <p:sp>
        <p:nvSpPr>
          <p:cNvPr id="12" name="Footer Placeholder 11">
            <a:extLst>
              <a:ext uri="{FF2B5EF4-FFF2-40B4-BE49-F238E27FC236}">
                <a16:creationId xmlns:a16="http://schemas.microsoft.com/office/drawing/2014/main" id="{2F3B5ADB-206E-CA82-5054-46E9E6AB190A}"/>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47885454-EAA5-F16B-EADE-72C4EF0D8087}"/>
              </a:ext>
            </a:extLst>
          </p:cNvPr>
          <p:cNvSpPr>
            <a:spLocks noGrp="1"/>
          </p:cNvSpPr>
          <p:nvPr>
            <p:ph type="sldNum" sz="quarter" idx="12"/>
          </p:nvPr>
        </p:nvSpPr>
        <p:spPr/>
        <p:txBody>
          <a:bodyPr/>
          <a:lstStyle/>
          <a:p>
            <a:fld id="{00A820C6-79E9-42BD-88E1-EBE96C330F3D}" type="slidenum">
              <a:rPr lang="en-US" smtClean="0"/>
              <a:t>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additive="base">
                                        <p:cTn id="17"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CB901-AC69-5C90-3415-675C3180485C}"/>
            </a:ext>
          </a:extLst>
        </p:cNvPr>
        <p:cNvGrpSpPr/>
        <p:nvPr/>
      </p:nvGrpSpPr>
      <p:grpSpPr>
        <a:xfrm>
          <a:off x="0" y="0"/>
          <a:ext cx="0" cy="0"/>
          <a:chOff x="0" y="0"/>
          <a:chExt cx="0" cy="0"/>
        </a:xfrm>
      </p:grpSpPr>
      <p:sp>
        <p:nvSpPr>
          <p:cNvPr id="9" name="Freeform 9">
            <a:extLst>
              <a:ext uri="{FF2B5EF4-FFF2-40B4-BE49-F238E27FC236}">
                <a16:creationId xmlns:a16="http://schemas.microsoft.com/office/drawing/2014/main" id="{34FC9A9D-F9E5-EDF8-7B3E-5AE9F7012108}"/>
              </a:ext>
            </a:extLst>
          </p:cNvPr>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6" name="Title 15">
            <a:extLst>
              <a:ext uri="{FF2B5EF4-FFF2-40B4-BE49-F238E27FC236}">
                <a16:creationId xmlns:a16="http://schemas.microsoft.com/office/drawing/2014/main" id="{D5A49C4F-F368-087E-3E18-371D37356003}"/>
              </a:ext>
            </a:extLst>
          </p:cNvPr>
          <p:cNvSpPr>
            <a:spLocks noGrp="1"/>
          </p:cNvSpPr>
          <p:nvPr>
            <p:ph type="title"/>
          </p:nvPr>
        </p:nvSpPr>
        <p:spPr/>
        <p:txBody>
          <a:bodyPr/>
          <a:lstStyle/>
          <a:p>
            <a:pPr>
              <a:lnSpc>
                <a:spcPts val="5280"/>
              </a:lnSpc>
            </a:pPr>
            <a:r>
              <a:rPr lang="en-US" sz="4400" b="1">
                <a:solidFill>
                  <a:srgbClr val="52203F"/>
                </a:solidFill>
                <a:latin typeface="Montserrat Bold"/>
                <a:ea typeface="Montserrat Bold"/>
                <a:cs typeface="Montserrat Bold"/>
                <a:sym typeface="Montserrat Bold"/>
              </a:rPr>
              <a:t>Icebreaker</a:t>
            </a:r>
          </a:p>
        </p:txBody>
      </p:sp>
      <p:sp>
        <p:nvSpPr>
          <p:cNvPr id="17" name="Content Placeholder 16">
            <a:extLst>
              <a:ext uri="{FF2B5EF4-FFF2-40B4-BE49-F238E27FC236}">
                <a16:creationId xmlns:a16="http://schemas.microsoft.com/office/drawing/2014/main" id="{41F360AB-ABB7-86C9-09B6-799442398813}"/>
              </a:ext>
            </a:extLst>
          </p:cNvPr>
          <p:cNvSpPr>
            <a:spLocks noGrp="1"/>
          </p:cNvSpPr>
          <p:nvPr>
            <p:ph idx="1"/>
          </p:nvPr>
        </p:nvSpPr>
        <p:spPr>
          <a:xfrm>
            <a:off x="838200" y="1825625"/>
            <a:ext cx="9452455" cy="4351338"/>
          </a:xfrm>
        </p:spPr>
        <p:txBody>
          <a:bodyPr>
            <a:normAutofit/>
          </a:bodyPr>
          <a:lstStyle/>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Conduct an interactive activity for employees to get to know one another.</a:t>
            </a:r>
          </a:p>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Invite everyone to participate.</a:t>
            </a:r>
          </a:p>
        </p:txBody>
      </p:sp>
      <p:sp>
        <p:nvSpPr>
          <p:cNvPr id="12" name="Footer Placeholder 11">
            <a:extLst>
              <a:ext uri="{FF2B5EF4-FFF2-40B4-BE49-F238E27FC236}">
                <a16:creationId xmlns:a16="http://schemas.microsoft.com/office/drawing/2014/main" id="{B8217481-981A-DA33-49EE-AF92CC949CA2}"/>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2A5FEFC5-0CF3-EA34-8A95-95EB5A8B2EB5}"/>
              </a:ext>
            </a:extLst>
          </p:cNvPr>
          <p:cNvSpPr>
            <a:spLocks noGrp="1"/>
          </p:cNvSpPr>
          <p:nvPr>
            <p:ph type="sldNum" sz="quarter" idx="12"/>
          </p:nvPr>
        </p:nvSpPr>
        <p:spPr/>
        <p:txBody>
          <a:bodyPr/>
          <a:lstStyle/>
          <a:p>
            <a:fld id="{00A820C6-79E9-42BD-88E1-EBE96C330F3D}" type="slidenum">
              <a:rPr lang="en-US" smtClean="0"/>
              <a:t>5</a:t>
            </a:fld>
            <a:endParaRPr lang="en-US"/>
          </a:p>
        </p:txBody>
      </p:sp>
      <p:pic>
        <p:nvPicPr>
          <p:cNvPr id="13" name="Graphic 12" descr="Group brainstorm with solid fill">
            <a:extLst>
              <a:ext uri="{FF2B5EF4-FFF2-40B4-BE49-F238E27FC236}">
                <a16:creationId xmlns:a16="http://schemas.microsoft.com/office/drawing/2014/main" id="{477ABD86-AFC1-F85C-1670-B5B79567D7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90655" y="480186"/>
            <a:ext cx="1161288" cy="1161288"/>
          </a:xfrm>
          <a:prstGeom prst="rect">
            <a:avLst/>
          </a:prstGeom>
        </p:spPr>
      </p:pic>
    </p:spTree>
    <p:custDataLst>
      <p:tags r:id="rId1"/>
    </p:custDataLst>
    <p:extLst>
      <p:ext uri="{BB962C8B-B14F-4D97-AF65-F5344CB8AC3E}">
        <p14:creationId xmlns:p14="http://schemas.microsoft.com/office/powerpoint/2010/main" val="1705913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 calcmode="lin" valueType="num">
                                      <p:cBhvr additive="base">
                                        <p:cTn id="12"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981200" y="274638"/>
            <a:ext cx="8229600" cy="1143000"/>
          </a:xfrm>
          <a:custGeom>
            <a:avLst/>
            <a:gdLst/>
            <a:ahLst/>
            <a:cxnLst/>
            <a:rect l="l" t="t" r="r" b="b"/>
            <a:pathLst>
              <a:path w="11704320" h="1625600">
                <a:moveTo>
                  <a:pt x="0" y="0"/>
                </a:moveTo>
                <a:lnTo>
                  <a:pt x="11704320" y="0"/>
                </a:lnTo>
                <a:lnTo>
                  <a:pt x="11704320" y="1625600"/>
                </a:lnTo>
                <a:lnTo>
                  <a:pt x="0" y="1625600"/>
                </a:lnTo>
                <a:close/>
              </a:path>
            </a:pathLst>
          </a:custGeom>
          <a:solidFill>
            <a:srgbClr val="000000">
              <a:alpha val="0"/>
            </a:srgbClr>
          </a:solidFill>
        </p:spPr>
        <p:txBody>
          <a:bodyPr/>
          <a:lstStyle/>
          <a:p>
            <a:endParaRPr lang="en-US" sz="1200"/>
          </a:p>
        </p:txBody>
      </p:sp>
      <p:sp>
        <p:nvSpPr>
          <p:cNvPr id="7" name="Freeform 7"/>
          <p:cNvSpPr/>
          <p:nvPr/>
        </p:nvSpPr>
        <p:spPr>
          <a:xfrm>
            <a:off x="685800" y="1646237"/>
            <a:ext cx="10041632" cy="4525963"/>
          </a:xfrm>
          <a:custGeom>
            <a:avLst/>
            <a:gdLst/>
            <a:ahLst/>
            <a:cxnLst/>
            <a:rect l="l" t="t" r="r" b="b"/>
            <a:pathLst>
              <a:path w="14281432" h="6436925">
                <a:moveTo>
                  <a:pt x="0" y="0"/>
                </a:moveTo>
                <a:lnTo>
                  <a:pt x="14281432" y="0"/>
                </a:lnTo>
                <a:lnTo>
                  <a:pt x="14281432" y="6436925"/>
                </a:lnTo>
                <a:lnTo>
                  <a:pt x="0" y="6436925"/>
                </a:lnTo>
                <a:close/>
              </a:path>
            </a:pathLst>
          </a:custGeom>
          <a:solidFill>
            <a:srgbClr val="000000">
              <a:alpha val="0"/>
            </a:srgbClr>
          </a:solidFill>
          <a:ln cap="sq">
            <a:noFill/>
            <a:prstDash val="solid"/>
            <a:miter/>
          </a:ln>
        </p:spPr>
        <p:txBody>
          <a:bodyPr/>
          <a:lstStyle/>
          <a:p>
            <a:endParaRPr lang="en-US" sz="1200"/>
          </a:p>
        </p:txBody>
      </p:sp>
      <p:sp>
        <p:nvSpPr>
          <p:cNvPr id="9" name="Freeform 9"/>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5" name="Title 14">
            <a:extLst>
              <a:ext uri="{FF2B5EF4-FFF2-40B4-BE49-F238E27FC236}">
                <a16:creationId xmlns:a16="http://schemas.microsoft.com/office/drawing/2014/main" id="{62046C55-B00B-5839-C7BF-A17743E82DC0}"/>
              </a:ext>
            </a:extLst>
          </p:cNvPr>
          <p:cNvSpPr>
            <a:spLocks noGrp="1"/>
          </p:cNvSpPr>
          <p:nvPr>
            <p:ph type="title"/>
          </p:nvPr>
        </p:nvSpPr>
        <p:spPr>
          <a:xfrm>
            <a:off x="838200" y="365125"/>
            <a:ext cx="10409808" cy="1325563"/>
          </a:xfrm>
        </p:spPr>
        <p:txBody>
          <a:bodyPr/>
          <a:lstStyle/>
          <a:p>
            <a:r>
              <a:rPr lang="en-US" sz="4400" b="1">
                <a:solidFill>
                  <a:srgbClr val="52203F"/>
                </a:solidFill>
                <a:latin typeface="Montserrat Bold"/>
                <a:ea typeface="Montserrat Bold"/>
                <a:cs typeface="Montserrat Bold"/>
                <a:sym typeface="Montserrat Bold"/>
              </a:rPr>
              <a:t>About the Company</a:t>
            </a:r>
            <a:endParaRPr lang="en-US"/>
          </a:p>
        </p:txBody>
      </p:sp>
      <p:sp>
        <p:nvSpPr>
          <p:cNvPr id="14" name="Footer Placeholder 13">
            <a:extLst>
              <a:ext uri="{FF2B5EF4-FFF2-40B4-BE49-F238E27FC236}">
                <a16:creationId xmlns:a16="http://schemas.microsoft.com/office/drawing/2014/main" id="{B6E769B8-ABBE-D2FC-B9BB-6B363729194F}"/>
              </a:ext>
            </a:extLst>
          </p:cNvPr>
          <p:cNvSpPr>
            <a:spLocks noGrp="1"/>
          </p:cNvSpPr>
          <p:nvPr>
            <p:ph type="ftr" sz="quarter" idx="11"/>
          </p:nvPr>
        </p:nvSpPr>
        <p:spPr/>
        <p:txBody>
          <a:bodyPr/>
          <a:lstStyle/>
          <a:p>
            <a:r>
              <a:rPr lang="en-US"/>
              <a:t>© 2025 Eugenia Lunden | Use with Attribution</a:t>
            </a:r>
          </a:p>
        </p:txBody>
      </p:sp>
      <p:sp>
        <p:nvSpPr>
          <p:cNvPr id="13" name="Slide Number Placeholder 12">
            <a:extLst>
              <a:ext uri="{FF2B5EF4-FFF2-40B4-BE49-F238E27FC236}">
                <a16:creationId xmlns:a16="http://schemas.microsoft.com/office/drawing/2014/main" id="{1CD1F057-5F40-EE25-B86F-7E4DA915DB72}"/>
              </a:ext>
            </a:extLst>
          </p:cNvPr>
          <p:cNvSpPr>
            <a:spLocks noGrp="1"/>
          </p:cNvSpPr>
          <p:nvPr>
            <p:ph type="sldNum" sz="quarter" idx="12"/>
          </p:nvPr>
        </p:nvSpPr>
        <p:spPr/>
        <p:txBody>
          <a:bodyPr/>
          <a:lstStyle/>
          <a:p>
            <a:fld id="{00A820C6-79E9-42BD-88E1-EBE96C330F3D}" type="slidenum">
              <a:rPr lang="en-US" smtClean="0"/>
              <a:t>6</a:t>
            </a:fld>
            <a:endParaRPr lang="en-US"/>
          </a:p>
        </p:txBody>
      </p:sp>
      <p:sp>
        <p:nvSpPr>
          <p:cNvPr id="18" name="Content Placeholder 17">
            <a:extLst>
              <a:ext uri="{FF2B5EF4-FFF2-40B4-BE49-F238E27FC236}">
                <a16:creationId xmlns:a16="http://schemas.microsoft.com/office/drawing/2014/main" id="{E89B9187-ADED-319B-BB15-457B5FEFD01B}"/>
              </a:ext>
            </a:extLst>
          </p:cNvPr>
          <p:cNvSpPr>
            <a:spLocks noGrp="1"/>
          </p:cNvSpPr>
          <p:nvPr>
            <p:ph idx="1"/>
          </p:nvPr>
        </p:nvSpPr>
        <p:spPr/>
        <p:txBody>
          <a:bodyPr>
            <a:normAutofit/>
          </a:bodyPr>
          <a:lstStyle/>
          <a:p>
            <a:pPr marL="341313" indent="-341313">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Insert company mission, vision, core, and values.</a:t>
            </a:r>
          </a:p>
          <a:p>
            <a:pPr marL="341313" indent="-341313">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Share a brief organizational history. </a:t>
            </a:r>
          </a:p>
          <a:p>
            <a:pPr marL="341313" indent="-341313">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Consider using a visual timeline.</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additive="base">
                                        <p:cTn id="7"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 calcmode="lin" valueType="num">
                                      <p:cBhvr additive="base">
                                        <p:cTn id="12"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8">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 calcmode="lin" valueType="num">
                                      <p:cBhvr additive="base">
                                        <p:cTn id="17"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685800" y="1646237"/>
            <a:ext cx="10397368" cy="4525963"/>
          </a:xfrm>
          <a:custGeom>
            <a:avLst/>
            <a:gdLst/>
            <a:ahLst/>
            <a:cxnLst/>
            <a:rect l="l" t="t" r="r" b="b"/>
            <a:pathLst>
              <a:path w="14787367" h="6436925">
                <a:moveTo>
                  <a:pt x="0" y="0"/>
                </a:moveTo>
                <a:lnTo>
                  <a:pt x="14787367" y="0"/>
                </a:lnTo>
                <a:lnTo>
                  <a:pt x="14787367" y="6436925"/>
                </a:lnTo>
                <a:lnTo>
                  <a:pt x="0" y="6436925"/>
                </a:lnTo>
                <a:close/>
              </a:path>
            </a:pathLst>
          </a:custGeom>
          <a:solidFill>
            <a:srgbClr val="000000">
              <a:alpha val="0"/>
            </a:srgbClr>
          </a:solidFill>
          <a:ln cap="sq">
            <a:noFill/>
            <a:prstDash val="solid"/>
            <a:miter/>
          </a:ln>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9A841C96-655F-B671-1FFB-7ACA1209F204}"/>
              </a:ext>
            </a:extLst>
          </p:cNvPr>
          <p:cNvSpPr>
            <a:spLocks noGrp="1"/>
          </p:cNvSpPr>
          <p:nvPr>
            <p:ph type="title"/>
          </p:nvPr>
        </p:nvSpPr>
        <p:spPr/>
        <p:txBody>
          <a:bodyPr/>
          <a:lstStyle/>
          <a:p>
            <a:r>
              <a:rPr lang="en-US"/>
              <a:t>Our Culture</a:t>
            </a:r>
          </a:p>
        </p:txBody>
      </p:sp>
      <p:sp>
        <p:nvSpPr>
          <p:cNvPr id="14" name="Content Placeholder 13">
            <a:extLst>
              <a:ext uri="{FF2B5EF4-FFF2-40B4-BE49-F238E27FC236}">
                <a16:creationId xmlns:a16="http://schemas.microsoft.com/office/drawing/2014/main" id="{960BF91E-14D6-3E54-F09F-D573E096C545}"/>
              </a:ext>
            </a:extLst>
          </p:cNvPr>
          <p:cNvSpPr>
            <a:spLocks noGrp="1"/>
          </p:cNvSpPr>
          <p:nvPr>
            <p:ph idx="1"/>
          </p:nvPr>
        </p:nvSpPr>
        <p:spPr>
          <a:xfrm>
            <a:off x="838199" y="1825625"/>
            <a:ext cx="10143479" cy="4351338"/>
          </a:xfrm>
        </p:spPr>
        <p:txBody>
          <a:bodyPr/>
          <a:lstStyle/>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Describe your company's guiding principles and culture. </a:t>
            </a:r>
          </a:p>
          <a:p>
            <a:pPr marL="346075" indent="-346075">
              <a:lnSpc>
                <a:spcPct val="100000"/>
              </a:lnSpc>
              <a:spcBef>
                <a:spcPct val="0"/>
              </a:spcBef>
              <a:spcAft>
                <a:spcPts val="1200"/>
              </a:spcAft>
              <a:buFont typeface="Arial"/>
              <a:buChar char="•"/>
            </a:pPr>
            <a:r>
              <a:rPr lang="en-US">
                <a:solidFill>
                  <a:srgbClr val="000000"/>
                </a:solidFill>
                <a:latin typeface="Montserrat"/>
                <a:ea typeface="Montserrat"/>
                <a:cs typeface="Montserrat"/>
                <a:sym typeface="Montserrat"/>
              </a:rPr>
              <a:t>Add team event images or values in action.</a:t>
            </a:r>
          </a:p>
          <a:p>
            <a:endParaRPr lang="en-US"/>
          </a:p>
        </p:txBody>
      </p:sp>
      <p:sp>
        <p:nvSpPr>
          <p:cNvPr id="12" name="Footer Placeholder 11">
            <a:extLst>
              <a:ext uri="{FF2B5EF4-FFF2-40B4-BE49-F238E27FC236}">
                <a16:creationId xmlns:a16="http://schemas.microsoft.com/office/drawing/2014/main" id="{9BD06BEC-CDFC-6682-4428-A423631C9186}"/>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ABCF40E2-1D5D-6F88-DF40-D47954B9E9CF}"/>
              </a:ext>
            </a:extLst>
          </p:cNvPr>
          <p:cNvSpPr>
            <a:spLocks noGrp="1"/>
          </p:cNvSpPr>
          <p:nvPr>
            <p:ph type="sldNum" sz="quarter" idx="12"/>
          </p:nvPr>
        </p:nvSpPr>
        <p:spPr/>
        <p:txBody>
          <a:bodyPr/>
          <a:lstStyle/>
          <a:p>
            <a:fld id="{00A820C6-79E9-42BD-88E1-EBE96C330F3D}" type="slidenum">
              <a:rPr lang="en-US" smtClean="0"/>
              <a:t>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6" name="Title 15">
            <a:extLst>
              <a:ext uri="{FF2B5EF4-FFF2-40B4-BE49-F238E27FC236}">
                <a16:creationId xmlns:a16="http://schemas.microsoft.com/office/drawing/2014/main" id="{AC2C7B43-7A6B-9BFC-B9D6-84E6FABE8FAC}"/>
              </a:ext>
            </a:extLst>
          </p:cNvPr>
          <p:cNvSpPr>
            <a:spLocks noGrp="1"/>
          </p:cNvSpPr>
          <p:nvPr>
            <p:ph type="title"/>
          </p:nvPr>
        </p:nvSpPr>
        <p:spPr/>
        <p:txBody>
          <a:bodyPr/>
          <a:lstStyle/>
          <a:p>
            <a:r>
              <a:rPr lang="en-US"/>
              <a:t>Org Structure</a:t>
            </a:r>
          </a:p>
        </p:txBody>
      </p:sp>
      <p:sp>
        <p:nvSpPr>
          <p:cNvPr id="12" name="Footer Placeholder 11">
            <a:extLst>
              <a:ext uri="{FF2B5EF4-FFF2-40B4-BE49-F238E27FC236}">
                <a16:creationId xmlns:a16="http://schemas.microsoft.com/office/drawing/2014/main" id="{8211788E-D50C-58D6-2B91-255F5676B529}"/>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65E11B78-18C2-789D-94C3-BA7EC7239ED7}"/>
              </a:ext>
            </a:extLst>
          </p:cNvPr>
          <p:cNvSpPr>
            <a:spLocks noGrp="1"/>
          </p:cNvSpPr>
          <p:nvPr>
            <p:ph type="sldNum" sz="quarter" idx="12"/>
          </p:nvPr>
        </p:nvSpPr>
        <p:spPr/>
        <p:txBody>
          <a:bodyPr/>
          <a:lstStyle/>
          <a:p>
            <a:fld id="{00A820C6-79E9-42BD-88E1-EBE96C330F3D}" type="slidenum">
              <a:rPr lang="en-US" smtClean="0"/>
              <a:t>8</a:t>
            </a:fld>
            <a:endParaRPr lang="en-US"/>
          </a:p>
        </p:txBody>
      </p:sp>
      <p:graphicFrame>
        <p:nvGraphicFramePr>
          <p:cNvPr id="13" name="Diagram 12">
            <a:extLst>
              <a:ext uri="{FF2B5EF4-FFF2-40B4-BE49-F238E27FC236}">
                <a16:creationId xmlns:a16="http://schemas.microsoft.com/office/drawing/2014/main" id="{5D8FF156-B7F1-3971-F788-041FC12D108D}"/>
              </a:ext>
            </a:extLst>
          </p:cNvPr>
          <p:cNvGraphicFramePr/>
          <p:nvPr>
            <p:extLst>
              <p:ext uri="{D42A27DB-BD31-4B8C-83A1-F6EECF244321}">
                <p14:modId xmlns:p14="http://schemas.microsoft.com/office/powerpoint/2010/main" val="4125716594"/>
              </p:ext>
            </p:extLst>
          </p:nvPr>
        </p:nvGraphicFramePr>
        <p:xfrm>
          <a:off x="2298823" y="1417638"/>
          <a:ext cx="7911977" cy="44526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5" name="TextBox 14">
            <a:extLst>
              <a:ext uri="{FF2B5EF4-FFF2-40B4-BE49-F238E27FC236}">
                <a16:creationId xmlns:a16="http://schemas.microsoft.com/office/drawing/2014/main" id="{20483436-7B57-4EC5-C74D-1E662472DBCD}"/>
              </a:ext>
            </a:extLst>
          </p:cNvPr>
          <p:cNvSpPr txBox="1"/>
          <p:nvPr/>
        </p:nvSpPr>
        <p:spPr>
          <a:xfrm>
            <a:off x="7153183" y="1664360"/>
            <a:ext cx="4947082" cy="369332"/>
          </a:xfrm>
          <a:prstGeom prst="rect">
            <a:avLst/>
          </a:prstGeom>
          <a:noFill/>
        </p:spPr>
        <p:txBody>
          <a:bodyPr wrap="square">
            <a:spAutoFit/>
          </a:bodyPr>
          <a:lstStyle/>
          <a:p>
            <a:r>
              <a:rPr lang="en-US">
                <a:solidFill>
                  <a:schemeClr val="accent1"/>
                </a:solidFill>
                <a:latin typeface="Montserrat" panose="00000500000000000000" pitchFamily="2" charset="0"/>
              </a:rPr>
              <a:t>Insert an org chart whenever feasible.</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489EDDBF-4140-2C68-36A9-F085FBABFF0F}"/>
              </a:ext>
            </a:extLst>
          </p:cNvPr>
          <p:cNvSpPr>
            <a:spLocks noGrp="1"/>
          </p:cNvSpPr>
          <p:nvPr>
            <p:ph type="title"/>
          </p:nvPr>
        </p:nvSpPr>
        <p:spPr>
          <a:xfrm>
            <a:off x="838200" y="365125"/>
            <a:ext cx="10515600" cy="1325563"/>
          </a:xfrm>
        </p:spPr>
        <p:txBody>
          <a:bodyPr/>
          <a:lstStyle/>
          <a:p>
            <a:r>
              <a:rPr lang="en-US" sz="4400" b="1">
                <a:solidFill>
                  <a:srgbClr val="52203F"/>
                </a:solidFill>
                <a:latin typeface="Montserrat Bold"/>
                <a:ea typeface="Montserrat Bold"/>
                <a:cs typeface="Montserrat Bold"/>
                <a:sym typeface="Montserrat Bold"/>
              </a:rPr>
              <a:t>Your First Week at a Glance</a:t>
            </a:r>
            <a:endParaRPr lang="en-US"/>
          </a:p>
        </p:txBody>
      </p:sp>
      <p:sp>
        <p:nvSpPr>
          <p:cNvPr id="14" name="Content Placeholder 13">
            <a:extLst>
              <a:ext uri="{FF2B5EF4-FFF2-40B4-BE49-F238E27FC236}">
                <a16:creationId xmlns:a16="http://schemas.microsoft.com/office/drawing/2014/main" id="{4758BE49-E141-DE7A-D3B1-CED9BBC84905}"/>
              </a:ext>
            </a:extLst>
          </p:cNvPr>
          <p:cNvSpPr>
            <a:spLocks noGrp="1"/>
          </p:cNvSpPr>
          <p:nvPr>
            <p:ph idx="1"/>
          </p:nvPr>
        </p:nvSpPr>
        <p:spPr>
          <a:xfrm>
            <a:off x="838200" y="1825625"/>
            <a:ext cx="10276643" cy="4351338"/>
          </a:xfrm>
        </p:spPr>
        <p:txBody>
          <a:bodyPr/>
          <a:lstStyle/>
          <a:p>
            <a:pPr marL="346075" lvl="1" indent="-338138">
              <a:lnSpc>
                <a:spcPct val="100000"/>
              </a:lnSpc>
              <a:spcBef>
                <a:spcPts val="0"/>
              </a:spcBef>
              <a:spcAft>
                <a:spcPts val="1200"/>
              </a:spcAft>
              <a:buFont typeface="Arial"/>
              <a:buChar char="•"/>
            </a:pPr>
            <a:r>
              <a:rPr lang="en-US" sz="3200">
                <a:solidFill>
                  <a:srgbClr val="000000"/>
                </a:solidFill>
                <a:latin typeface="Montserrat"/>
                <a:ea typeface="Montserrat"/>
                <a:cs typeface="Montserrat"/>
                <a:sym typeface="Montserrat"/>
              </a:rPr>
              <a:t>Provide a day-by-day breakdown of onboarding activities. </a:t>
            </a:r>
          </a:p>
          <a:p>
            <a:pPr marL="346075" lvl="1" indent="-338138">
              <a:lnSpc>
                <a:spcPct val="100000"/>
              </a:lnSpc>
              <a:spcBef>
                <a:spcPts val="0"/>
              </a:spcBef>
              <a:spcAft>
                <a:spcPts val="1200"/>
              </a:spcAft>
              <a:buFont typeface="Arial"/>
              <a:buChar char="•"/>
            </a:pPr>
            <a:r>
              <a:rPr lang="en-US" sz="3200">
                <a:solidFill>
                  <a:srgbClr val="000000"/>
                </a:solidFill>
                <a:latin typeface="Montserrat"/>
                <a:ea typeface="Montserrat"/>
                <a:cs typeface="Montserrat"/>
                <a:sym typeface="Montserrat"/>
              </a:rPr>
              <a:t>Link to calendar invitations, if applicable.</a:t>
            </a:r>
          </a:p>
          <a:p>
            <a:pPr marL="346075" lvl="1" indent="-338138">
              <a:lnSpc>
                <a:spcPct val="100000"/>
              </a:lnSpc>
              <a:spcBef>
                <a:spcPts val="0"/>
              </a:spcBef>
              <a:spcAft>
                <a:spcPts val="1200"/>
              </a:spcAft>
              <a:buFont typeface="Arial"/>
              <a:buChar char="•"/>
            </a:pPr>
            <a:r>
              <a:rPr lang="en-US" sz="3200">
                <a:solidFill>
                  <a:srgbClr val="000000"/>
                </a:solidFill>
                <a:latin typeface="Montserrat"/>
                <a:ea typeface="Montserrat"/>
                <a:cs typeface="Montserrat"/>
                <a:sym typeface="Montserrat"/>
              </a:rPr>
              <a:t>Provide tools, if available.</a:t>
            </a:r>
          </a:p>
          <a:p>
            <a:endParaRPr lang="en-US"/>
          </a:p>
        </p:txBody>
      </p:sp>
      <p:sp>
        <p:nvSpPr>
          <p:cNvPr id="12" name="Footer Placeholder 11">
            <a:extLst>
              <a:ext uri="{FF2B5EF4-FFF2-40B4-BE49-F238E27FC236}">
                <a16:creationId xmlns:a16="http://schemas.microsoft.com/office/drawing/2014/main" id="{D356236F-602E-F35D-C9E4-D0C52E0A0B3E}"/>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A9E04A1C-A3F8-46D7-7BBA-8D38E91933B4}"/>
              </a:ext>
            </a:extLst>
          </p:cNvPr>
          <p:cNvSpPr>
            <a:spLocks noGrp="1"/>
          </p:cNvSpPr>
          <p:nvPr>
            <p:ph type="sldNum" sz="quarter" idx="12"/>
          </p:nvPr>
        </p:nvSpPr>
        <p:spPr/>
        <p:txBody>
          <a:bodyPr/>
          <a:lstStyle/>
          <a:p>
            <a:fld id="{00A820C6-79E9-42BD-88E1-EBE96C330F3D}" type="slidenum">
              <a:rPr lang="en-US" smtClean="0"/>
              <a:t>9</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additive="base">
                                        <p:cTn id="17"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7647702" y="547688"/>
            <a:ext cx="8229600" cy="1143000"/>
          </a:xfrm>
          <a:custGeom>
            <a:avLst/>
            <a:gdLst/>
            <a:ahLst/>
            <a:cxnLst/>
            <a:rect l="l" t="t" r="r" b="b"/>
            <a:pathLst>
              <a:path w="11704320" h="1625600">
                <a:moveTo>
                  <a:pt x="0" y="0"/>
                </a:moveTo>
                <a:lnTo>
                  <a:pt x="11704320" y="0"/>
                </a:lnTo>
                <a:lnTo>
                  <a:pt x="11704320" y="1625600"/>
                </a:lnTo>
                <a:lnTo>
                  <a:pt x="0" y="1625600"/>
                </a:lnTo>
                <a:close/>
              </a:path>
            </a:pathLst>
          </a:custGeom>
          <a:solidFill>
            <a:srgbClr val="000000">
              <a:alpha val="0"/>
            </a:srgbClr>
          </a:solidFill>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5" name="Title 14">
            <a:extLst>
              <a:ext uri="{FF2B5EF4-FFF2-40B4-BE49-F238E27FC236}">
                <a16:creationId xmlns:a16="http://schemas.microsoft.com/office/drawing/2014/main" id="{BD20DA3B-5FF8-1050-058A-7C6D894E1D3C}"/>
              </a:ext>
            </a:extLst>
          </p:cNvPr>
          <p:cNvSpPr>
            <a:spLocks noGrp="1"/>
          </p:cNvSpPr>
          <p:nvPr>
            <p:ph type="title"/>
          </p:nvPr>
        </p:nvSpPr>
        <p:spPr/>
        <p:txBody>
          <a:bodyPr/>
          <a:lstStyle/>
          <a:p>
            <a:r>
              <a:rPr lang="en-US" sz="4400" b="1">
                <a:solidFill>
                  <a:srgbClr val="52203F"/>
                </a:solidFill>
                <a:latin typeface="Montserrat Bold"/>
                <a:ea typeface="Montserrat Bold"/>
                <a:cs typeface="Montserrat Bold"/>
                <a:sym typeface="Montserrat Bold"/>
              </a:rPr>
              <a:t>Key Systems &amp; Tools</a:t>
            </a:r>
            <a:endParaRPr lang="en-US"/>
          </a:p>
        </p:txBody>
      </p:sp>
      <p:sp>
        <p:nvSpPr>
          <p:cNvPr id="16" name="Content Placeholder 15">
            <a:extLst>
              <a:ext uri="{FF2B5EF4-FFF2-40B4-BE49-F238E27FC236}">
                <a16:creationId xmlns:a16="http://schemas.microsoft.com/office/drawing/2014/main" id="{10D2407E-6563-3205-601C-EED8F49FE15F}"/>
              </a:ext>
            </a:extLst>
          </p:cNvPr>
          <p:cNvSpPr>
            <a:spLocks noGrp="1"/>
          </p:cNvSpPr>
          <p:nvPr>
            <p:ph idx="1"/>
          </p:nvPr>
        </p:nvSpPr>
        <p:spPr/>
        <p:txBody>
          <a:bodyPr/>
          <a:lstStyle/>
          <a:p>
            <a:pPr marL="346075" indent="-346075">
              <a:lnSpc>
                <a:spcPct val="100000"/>
              </a:lnSpc>
              <a:spcBef>
                <a:spcPts val="0"/>
              </a:spcBef>
              <a:spcAft>
                <a:spcPts val="1200"/>
              </a:spcAft>
            </a:pPr>
            <a:r>
              <a:rPr lang="en-US" sz="3200">
                <a:solidFill>
                  <a:srgbClr val="000000"/>
                </a:solidFill>
                <a:latin typeface="Montserrat"/>
                <a:ea typeface="Montserrat"/>
                <a:cs typeface="Montserrat"/>
                <a:sym typeface="Montserrat"/>
              </a:rPr>
              <a:t>List key platforms (Slack, Google Workplace, Zoom, LMS, etc.).</a:t>
            </a:r>
          </a:p>
          <a:p>
            <a:pPr marL="346075" indent="-346075">
              <a:lnSpc>
                <a:spcPct val="100000"/>
              </a:lnSpc>
              <a:spcBef>
                <a:spcPts val="0"/>
              </a:spcBef>
              <a:spcAft>
                <a:spcPts val="1200"/>
              </a:spcAft>
            </a:pPr>
            <a:r>
              <a:rPr lang="en-US">
                <a:solidFill>
                  <a:srgbClr val="000000"/>
                </a:solidFill>
                <a:latin typeface="Montserrat"/>
                <a:ea typeface="Montserrat"/>
                <a:cs typeface="Montserrat"/>
                <a:sym typeface="Montserrat"/>
              </a:rPr>
              <a:t>Include </a:t>
            </a:r>
            <a:r>
              <a:rPr lang="en-US" sz="3200">
                <a:solidFill>
                  <a:srgbClr val="000000"/>
                </a:solidFill>
                <a:latin typeface="Montserrat"/>
                <a:ea typeface="Montserrat"/>
                <a:cs typeface="Montserrat"/>
                <a:sym typeface="Montserrat"/>
              </a:rPr>
              <a:t>logos and short descriptions.</a:t>
            </a:r>
          </a:p>
        </p:txBody>
      </p:sp>
      <p:sp>
        <p:nvSpPr>
          <p:cNvPr id="12" name="Footer Placeholder 11">
            <a:extLst>
              <a:ext uri="{FF2B5EF4-FFF2-40B4-BE49-F238E27FC236}">
                <a16:creationId xmlns:a16="http://schemas.microsoft.com/office/drawing/2014/main" id="{ED8222AD-D1EC-2E8A-7131-C533E0867E22}"/>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C6475B1A-5AA6-AFD1-A33F-F2E10CD118FE}"/>
              </a:ext>
            </a:extLst>
          </p:cNvPr>
          <p:cNvSpPr>
            <a:spLocks noGrp="1"/>
          </p:cNvSpPr>
          <p:nvPr>
            <p:ph type="sldNum" sz="quarter" idx="12"/>
          </p:nvPr>
        </p:nvSpPr>
        <p:spPr/>
        <p:txBody>
          <a:bodyPr/>
          <a:lstStyle/>
          <a:p>
            <a:fld id="{00A820C6-79E9-42BD-88E1-EBE96C330F3D}" type="slidenum">
              <a:rPr lang="en-US" smtClean="0"/>
              <a:t>10</a:t>
            </a:fld>
            <a:endParaRPr lang="en-US"/>
          </a:p>
        </p:txBody>
      </p:sp>
      <p:pic>
        <p:nvPicPr>
          <p:cNvPr id="14" name="Graphic 13" descr="Server with solid fill">
            <a:extLst>
              <a:ext uri="{FF2B5EF4-FFF2-40B4-BE49-F238E27FC236}">
                <a16:creationId xmlns:a16="http://schemas.microsoft.com/office/drawing/2014/main" id="{8D357BA2-A649-38F6-13B8-80BE6E323A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92510" y="617456"/>
            <a:ext cx="1161288" cy="1161288"/>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 calcmode="lin" valueType="num">
                                      <p:cBhvr additive="base">
                                        <p:cTn id="12"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685800" y="1646237"/>
            <a:ext cx="10041632" cy="4525963"/>
          </a:xfrm>
          <a:custGeom>
            <a:avLst/>
            <a:gdLst/>
            <a:ahLst/>
            <a:cxnLst/>
            <a:rect l="l" t="t" r="r" b="b"/>
            <a:pathLst>
              <a:path w="14281432" h="6436925">
                <a:moveTo>
                  <a:pt x="0" y="0"/>
                </a:moveTo>
                <a:lnTo>
                  <a:pt x="14281432" y="0"/>
                </a:lnTo>
                <a:lnTo>
                  <a:pt x="14281432" y="6436925"/>
                </a:lnTo>
                <a:lnTo>
                  <a:pt x="0" y="6436925"/>
                </a:lnTo>
                <a:close/>
              </a:path>
            </a:pathLst>
          </a:custGeom>
          <a:solidFill>
            <a:srgbClr val="000000">
              <a:alpha val="0"/>
            </a:srgbClr>
          </a:solidFill>
          <a:ln cap="sq">
            <a:noFill/>
            <a:prstDash val="solid"/>
            <a:miter/>
          </a:ln>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1A3A3B0E-A3A8-61DD-E594-73536B6C6415}"/>
              </a:ext>
            </a:extLst>
          </p:cNvPr>
          <p:cNvSpPr>
            <a:spLocks noGrp="1"/>
          </p:cNvSpPr>
          <p:nvPr>
            <p:ph type="title"/>
          </p:nvPr>
        </p:nvSpPr>
        <p:spPr>
          <a:xfrm>
            <a:off x="838200" y="365125"/>
            <a:ext cx="10515600" cy="1325563"/>
          </a:xfrm>
        </p:spPr>
        <p:txBody>
          <a:bodyPr>
            <a:normAutofit/>
          </a:bodyPr>
          <a:lstStyle/>
          <a:p>
            <a:r>
              <a:rPr lang="en-US" sz="4400" b="1">
                <a:solidFill>
                  <a:srgbClr val="52203F"/>
                </a:solidFill>
                <a:latin typeface="Montserrat Bold"/>
                <a:ea typeface="Montserrat Bold"/>
                <a:cs typeface="Montserrat Bold"/>
                <a:sym typeface="Montserrat Bold"/>
              </a:rPr>
              <a:t>Resources &amp; Where to Find Help</a:t>
            </a:r>
            <a:endParaRPr lang="en-US"/>
          </a:p>
        </p:txBody>
      </p:sp>
      <p:sp>
        <p:nvSpPr>
          <p:cNvPr id="14" name="Content Placeholder 13">
            <a:extLst>
              <a:ext uri="{FF2B5EF4-FFF2-40B4-BE49-F238E27FC236}">
                <a16:creationId xmlns:a16="http://schemas.microsoft.com/office/drawing/2014/main" id="{4EE3C059-092E-9A88-60D2-1FFA39D76E57}"/>
              </a:ext>
            </a:extLst>
          </p:cNvPr>
          <p:cNvSpPr>
            <a:spLocks noGrp="1"/>
          </p:cNvSpPr>
          <p:nvPr>
            <p:ph idx="1"/>
          </p:nvPr>
        </p:nvSpPr>
        <p:spPr>
          <a:xfrm>
            <a:off x="838200" y="1825625"/>
            <a:ext cx="10400930" cy="4351338"/>
          </a:xfrm>
        </p:spPr>
        <p:txBody>
          <a:bodyPr>
            <a:normAutofit/>
          </a:bodyPr>
          <a:lstStyle/>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Outline key internal resources.</a:t>
            </a:r>
          </a:p>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Give a list of who to contact for various issues and questions.</a:t>
            </a:r>
          </a:p>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Give a list of who to contact for support.</a:t>
            </a:r>
          </a:p>
          <a:p>
            <a:endParaRPr lang="en-US"/>
          </a:p>
        </p:txBody>
      </p:sp>
      <p:sp>
        <p:nvSpPr>
          <p:cNvPr id="12" name="Footer Placeholder 11">
            <a:extLst>
              <a:ext uri="{FF2B5EF4-FFF2-40B4-BE49-F238E27FC236}">
                <a16:creationId xmlns:a16="http://schemas.microsoft.com/office/drawing/2014/main" id="{D5959CB8-FFF4-4624-0561-29D64F4B5A84}"/>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0E7D2ADB-78B6-9F57-B4A5-1FCD85D6BAA0}"/>
              </a:ext>
            </a:extLst>
          </p:cNvPr>
          <p:cNvSpPr>
            <a:spLocks noGrp="1"/>
          </p:cNvSpPr>
          <p:nvPr>
            <p:ph type="sldNum" sz="quarter" idx="12"/>
          </p:nvPr>
        </p:nvSpPr>
        <p:spPr/>
        <p:txBody>
          <a:bodyPr/>
          <a:lstStyle/>
          <a:p>
            <a:fld id="{00A820C6-79E9-42BD-88E1-EBE96C330F3D}" type="slidenum">
              <a:rPr lang="en-US" smtClean="0"/>
              <a:t>11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 calcmode="lin" valueType="num">
                                      <p:cBhvr additive="base">
                                        <p:cTn id="17"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333500" y="457200"/>
            <a:ext cx="9524999" cy="1143000"/>
          </a:xfrm>
          <a:custGeom>
            <a:avLst/>
            <a:gdLst/>
            <a:ahLst/>
            <a:cxnLst/>
            <a:rect l="l" t="t" r="r" b="b"/>
            <a:pathLst>
              <a:path w="13546666" h="1625600">
                <a:moveTo>
                  <a:pt x="0" y="0"/>
                </a:moveTo>
                <a:lnTo>
                  <a:pt x="13546666" y="0"/>
                </a:lnTo>
                <a:lnTo>
                  <a:pt x="13546666" y="1625600"/>
                </a:lnTo>
                <a:lnTo>
                  <a:pt x="0" y="1625600"/>
                </a:lnTo>
                <a:close/>
              </a:path>
            </a:pathLst>
          </a:custGeom>
          <a:solidFill>
            <a:srgbClr val="000000">
              <a:alpha val="0"/>
            </a:srgbClr>
          </a:solidFill>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B629E253-2EF5-3305-FD06-4CABD0E80EED}"/>
              </a:ext>
            </a:extLst>
          </p:cNvPr>
          <p:cNvSpPr>
            <a:spLocks noGrp="1"/>
          </p:cNvSpPr>
          <p:nvPr>
            <p:ph type="title"/>
          </p:nvPr>
        </p:nvSpPr>
        <p:spPr>
          <a:xfrm>
            <a:off x="838200" y="365125"/>
            <a:ext cx="10515600" cy="1325563"/>
          </a:xfrm>
        </p:spPr>
        <p:txBody>
          <a:bodyPr>
            <a:normAutofit/>
          </a:bodyPr>
          <a:lstStyle/>
          <a:p>
            <a:r>
              <a:rPr lang="en-US" sz="4400" b="1">
                <a:solidFill>
                  <a:srgbClr val="52203F"/>
                </a:solidFill>
                <a:latin typeface="Montserrat Bold"/>
                <a:ea typeface="Montserrat Bold"/>
                <a:cs typeface="Montserrat Bold"/>
                <a:sym typeface="Montserrat Bold"/>
              </a:rPr>
              <a:t>Company Policies &amp; Compliance</a:t>
            </a:r>
            <a:endParaRPr lang="en-US"/>
          </a:p>
        </p:txBody>
      </p:sp>
      <p:sp>
        <p:nvSpPr>
          <p:cNvPr id="14" name="Content Placeholder 13">
            <a:extLst>
              <a:ext uri="{FF2B5EF4-FFF2-40B4-BE49-F238E27FC236}">
                <a16:creationId xmlns:a16="http://schemas.microsoft.com/office/drawing/2014/main" id="{F7D90C5E-F31C-48CF-C29A-C6CA03E3586E}"/>
              </a:ext>
            </a:extLst>
          </p:cNvPr>
          <p:cNvSpPr>
            <a:spLocks noGrp="1"/>
          </p:cNvSpPr>
          <p:nvPr>
            <p:ph idx="1"/>
          </p:nvPr>
        </p:nvSpPr>
        <p:spPr>
          <a:xfrm>
            <a:off x="838200" y="1825625"/>
            <a:ext cx="10187866" cy="4351338"/>
          </a:xfrm>
        </p:spPr>
        <p:txBody>
          <a:bodyPr/>
          <a:lstStyle/>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Give a high-level overview of important policies. </a:t>
            </a:r>
          </a:p>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Link to detailed documents.</a:t>
            </a:r>
          </a:p>
          <a:p>
            <a:endParaRPr lang="en-US"/>
          </a:p>
        </p:txBody>
      </p:sp>
      <p:sp>
        <p:nvSpPr>
          <p:cNvPr id="12" name="Footer Placeholder 11">
            <a:extLst>
              <a:ext uri="{FF2B5EF4-FFF2-40B4-BE49-F238E27FC236}">
                <a16:creationId xmlns:a16="http://schemas.microsoft.com/office/drawing/2014/main" id="{A4E213D9-C11D-EBF8-9130-11CB6C41BCAE}"/>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055325FF-9F0B-63D7-CF6B-A968A6CDCBAF}"/>
              </a:ext>
            </a:extLst>
          </p:cNvPr>
          <p:cNvSpPr>
            <a:spLocks noGrp="1"/>
          </p:cNvSpPr>
          <p:nvPr>
            <p:ph type="sldNum" sz="quarter" idx="12"/>
          </p:nvPr>
        </p:nvSpPr>
        <p:spPr/>
        <p:txBody>
          <a:bodyPr/>
          <a:lstStyle/>
          <a:p>
            <a:fld id="{00A820C6-79E9-42BD-88E1-EBE96C330F3D}" type="slidenum">
              <a:rPr lang="en-US" smtClean="0"/>
              <a:t>12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A8E3-9238-8698-FAE7-1DDD4D464963}"/>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A603EAC8-1164-EED8-B314-255843E72BAF}"/>
              </a:ext>
            </a:extLst>
          </p:cNvPr>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9" name="Title 8">
            <a:extLst>
              <a:ext uri="{FF2B5EF4-FFF2-40B4-BE49-F238E27FC236}">
                <a16:creationId xmlns:a16="http://schemas.microsoft.com/office/drawing/2014/main" id="{391CD11B-B0F8-1D54-8DCF-302FAF648784}"/>
              </a:ext>
            </a:extLst>
          </p:cNvPr>
          <p:cNvSpPr>
            <a:spLocks noGrp="1"/>
          </p:cNvSpPr>
          <p:nvPr>
            <p:ph type="title"/>
          </p:nvPr>
        </p:nvSpPr>
        <p:spPr>
          <a:xfrm>
            <a:off x="838200" y="365125"/>
            <a:ext cx="10515600" cy="1325563"/>
          </a:xfrm>
        </p:spPr>
        <p:txBody>
          <a:bodyPr/>
          <a:lstStyle/>
          <a:p>
            <a:r>
              <a:rPr lang="en-US" sz="4400" b="1">
                <a:solidFill>
                  <a:srgbClr val="52203F"/>
                </a:solidFill>
                <a:latin typeface="Montserrat Bold"/>
                <a:ea typeface="Montserrat Bold"/>
                <a:cs typeface="Montserrat Bold"/>
                <a:sym typeface="Montserrat Bold"/>
              </a:rPr>
              <a:t>Your New Benefits</a:t>
            </a:r>
            <a:endParaRPr lang="en-US"/>
          </a:p>
        </p:txBody>
      </p:sp>
      <p:sp>
        <p:nvSpPr>
          <p:cNvPr id="13" name="Content Placeholder 12">
            <a:extLst>
              <a:ext uri="{FF2B5EF4-FFF2-40B4-BE49-F238E27FC236}">
                <a16:creationId xmlns:a16="http://schemas.microsoft.com/office/drawing/2014/main" id="{631E7050-47C0-582C-FB05-554BE50A4E7E}"/>
              </a:ext>
            </a:extLst>
          </p:cNvPr>
          <p:cNvSpPr>
            <a:spLocks noGrp="1"/>
          </p:cNvSpPr>
          <p:nvPr>
            <p:ph idx="1"/>
          </p:nvPr>
        </p:nvSpPr>
        <p:spPr/>
        <p:txBody>
          <a:bodyPr/>
          <a:lstStyle/>
          <a:p>
            <a:pPr marL="344488" lvl="1" indent="-34448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Review the employee benefits.</a:t>
            </a:r>
          </a:p>
          <a:p>
            <a:pPr marL="344488" lvl="1" indent="-34448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This section may need to be separate to provide the necessary depth of information.</a:t>
            </a:r>
          </a:p>
          <a:p>
            <a:endParaRPr lang="en-US"/>
          </a:p>
        </p:txBody>
      </p:sp>
      <p:sp>
        <p:nvSpPr>
          <p:cNvPr id="12" name="Footer Placeholder 11">
            <a:extLst>
              <a:ext uri="{FF2B5EF4-FFF2-40B4-BE49-F238E27FC236}">
                <a16:creationId xmlns:a16="http://schemas.microsoft.com/office/drawing/2014/main" id="{6244660A-4B0C-DC05-A2BE-AC5C228CF0A5}"/>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BDF9CD55-1F50-2006-658F-48EA1F6AA8B5}"/>
              </a:ext>
            </a:extLst>
          </p:cNvPr>
          <p:cNvSpPr>
            <a:spLocks noGrp="1"/>
          </p:cNvSpPr>
          <p:nvPr>
            <p:ph type="sldNum" sz="quarter" idx="12"/>
          </p:nvPr>
        </p:nvSpPr>
        <p:spPr/>
        <p:txBody>
          <a:bodyPr/>
          <a:lstStyle/>
          <a:p>
            <a:fld id="{00A820C6-79E9-42BD-88E1-EBE96C330F3D}" type="slidenum">
              <a:rPr lang="en-US" smtClean="0"/>
              <a:t>13</a:t>
            </a:fld>
            <a:endParaRPr lang="en-US"/>
          </a:p>
        </p:txBody>
      </p:sp>
    </p:spTree>
    <p:custDataLst>
      <p:tags r:id="rId1"/>
    </p:custDataLst>
    <p:extLst>
      <p:ext uri="{BB962C8B-B14F-4D97-AF65-F5344CB8AC3E}">
        <p14:creationId xmlns:p14="http://schemas.microsoft.com/office/powerpoint/2010/main" val="9728552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calcmode="lin" valueType="num">
                                      <p:cBhvr additive="base">
                                        <p:cTn id="12"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981200" y="274638"/>
            <a:ext cx="8229600" cy="1143000"/>
          </a:xfrm>
          <a:custGeom>
            <a:avLst/>
            <a:gdLst/>
            <a:ahLst/>
            <a:cxnLst/>
            <a:rect l="l" t="t" r="r" b="b"/>
            <a:pathLst>
              <a:path w="11704320" h="1625600">
                <a:moveTo>
                  <a:pt x="0" y="0"/>
                </a:moveTo>
                <a:lnTo>
                  <a:pt x="11704320" y="0"/>
                </a:lnTo>
                <a:lnTo>
                  <a:pt x="11704320" y="1625600"/>
                </a:lnTo>
                <a:lnTo>
                  <a:pt x="0" y="1625600"/>
                </a:lnTo>
                <a:close/>
              </a:path>
            </a:pathLst>
          </a:custGeom>
          <a:solidFill>
            <a:srgbClr val="000000">
              <a:alpha val="0"/>
            </a:srgbClr>
          </a:solidFill>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45BDE69E-AC4A-5AD6-2697-B26CE559CA90}"/>
              </a:ext>
            </a:extLst>
          </p:cNvPr>
          <p:cNvSpPr>
            <a:spLocks noGrp="1"/>
          </p:cNvSpPr>
          <p:nvPr>
            <p:ph type="title"/>
          </p:nvPr>
        </p:nvSpPr>
        <p:spPr>
          <a:xfrm>
            <a:off x="838199" y="365125"/>
            <a:ext cx="10515599" cy="1325563"/>
          </a:xfrm>
        </p:spPr>
        <p:txBody>
          <a:bodyPr/>
          <a:lstStyle/>
          <a:p>
            <a:r>
              <a:rPr lang="en-US" sz="4400" b="1">
                <a:solidFill>
                  <a:srgbClr val="52203F"/>
                </a:solidFill>
                <a:latin typeface="Montserrat Bold"/>
                <a:ea typeface="Montserrat Bold"/>
                <a:cs typeface="Montserrat Bold"/>
                <a:sym typeface="Montserrat Bold"/>
              </a:rPr>
              <a:t>Learning &amp; Development</a:t>
            </a:r>
            <a:endParaRPr lang="en-US"/>
          </a:p>
        </p:txBody>
      </p:sp>
      <p:sp>
        <p:nvSpPr>
          <p:cNvPr id="14" name="Content Placeholder 13">
            <a:extLst>
              <a:ext uri="{FF2B5EF4-FFF2-40B4-BE49-F238E27FC236}">
                <a16:creationId xmlns:a16="http://schemas.microsoft.com/office/drawing/2014/main" id="{125064C6-46A3-C86B-98DC-0AB442406F58}"/>
              </a:ext>
            </a:extLst>
          </p:cNvPr>
          <p:cNvSpPr>
            <a:spLocks noGrp="1"/>
          </p:cNvSpPr>
          <p:nvPr>
            <p:ph idx="1"/>
          </p:nvPr>
        </p:nvSpPr>
        <p:spPr>
          <a:xfrm>
            <a:off x="838200" y="1825625"/>
            <a:ext cx="10329909" cy="4667250"/>
          </a:xfrm>
        </p:spPr>
        <p:txBody>
          <a:bodyPr/>
          <a:lstStyle/>
          <a:p>
            <a:pPr marL="346075" lvl="1" indent="-33813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Summarize available training, mentorship, and growth opportunities.</a:t>
            </a:r>
          </a:p>
          <a:p>
            <a:pPr marL="346075" lvl="1" indent="-33813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Give a tour and/or access to LMS and other resources.</a:t>
            </a:r>
          </a:p>
          <a:p>
            <a:endParaRPr lang="en-US"/>
          </a:p>
        </p:txBody>
      </p:sp>
      <p:sp>
        <p:nvSpPr>
          <p:cNvPr id="12" name="Footer Placeholder 11">
            <a:extLst>
              <a:ext uri="{FF2B5EF4-FFF2-40B4-BE49-F238E27FC236}">
                <a16:creationId xmlns:a16="http://schemas.microsoft.com/office/drawing/2014/main" id="{4F020D00-AA63-8175-2504-C02EACD4EC15}"/>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2E467EEE-C1B9-AA13-4B2F-2EAAAE710EE9}"/>
              </a:ext>
            </a:extLst>
          </p:cNvPr>
          <p:cNvSpPr>
            <a:spLocks noGrp="1"/>
          </p:cNvSpPr>
          <p:nvPr>
            <p:ph type="sldNum" sz="quarter" idx="12"/>
          </p:nvPr>
        </p:nvSpPr>
        <p:spPr/>
        <p:txBody>
          <a:bodyPr/>
          <a:lstStyle/>
          <a:p>
            <a:fld id="{00A820C6-79E9-42BD-88E1-EBE96C330F3D}" type="slidenum">
              <a:rPr lang="en-US" smtClean="0"/>
              <a:t>14</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71450" y="457200"/>
            <a:ext cx="11849101" cy="1143000"/>
          </a:xfrm>
          <a:custGeom>
            <a:avLst/>
            <a:gdLst/>
            <a:ahLst/>
            <a:cxnLst/>
            <a:rect l="l" t="t" r="r" b="b"/>
            <a:pathLst>
              <a:path w="16852054" h="1625600">
                <a:moveTo>
                  <a:pt x="0" y="0"/>
                </a:moveTo>
                <a:lnTo>
                  <a:pt x="16852054" y="0"/>
                </a:lnTo>
                <a:lnTo>
                  <a:pt x="16852054" y="1625600"/>
                </a:lnTo>
                <a:lnTo>
                  <a:pt x="0" y="1625600"/>
                </a:lnTo>
                <a:close/>
              </a:path>
            </a:pathLst>
          </a:custGeom>
          <a:solidFill>
            <a:srgbClr val="000000">
              <a:alpha val="0"/>
            </a:srgbClr>
          </a:solidFill>
        </p:spPr>
        <p:txBody>
          <a:bodyPr/>
          <a:lstStyle/>
          <a:p>
            <a:endParaRPr lang="en-US" sz="1200"/>
          </a:p>
        </p:txBody>
      </p:sp>
      <p:sp>
        <p:nvSpPr>
          <p:cNvPr id="7" name="Freeform 7"/>
          <p:cNvSpPr/>
          <p:nvPr/>
        </p:nvSpPr>
        <p:spPr>
          <a:xfrm>
            <a:off x="6021280" y="1715293"/>
            <a:ext cx="10041632" cy="4525963"/>
          </a:xfrm>
          <a:custGeom>
            <a:avLst/>
            <a:gdLst/>
            <a:ahLst/>
            <a:cxnLst/>
            <a:rect l="l" t="t" r="r" b="b"/>
            <a:pathLst>
              <a:path w="14281432" h="6436925">
                <a:moveTo>
                  <a:pt x="0" y="0"/>
                </a:moveTo>
                <a:lnTo>
                  <a:pt x="14281432" y="0"/>
                </a:lnTo>
                <a:lnTo>
                  <a:pt x="14281432" y="6436925"/>
                </a:lnTo>
                <a:lnTo>
                  <a:pt x="0" y="6436925"/>
                </a:lnTo>
                <a:close/>
              </a:path>
            </a:pathLst>
          </a:custGeom>
          <a:solidFill>
            <a:srgbClr val="000000">
              <a:alpha val="0"/>
            </a:srgbClr>
          </a:solidFill>
          <a:ln cap="sq">
            <a:noFill/>
            <a:prstDash val="solid"/>
            <a:miter/>
          </a:ln>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9CB06172-0AC2-07AC-5642-F3876774EBEB}"/>
              </a:ext>
            </a:extLst>
          </p:cNvPr>
          <p:cNvSpPr>
            <a:spLocks noGrp="1"/>
          </p:cNvSpPr>
          <p:nvPr>
            <p:ph type="title"/>
          </p:nvPr>
        </p:nvSpPr>
        <p:spPr>
          <a:xfrm>
            <a:off x="838199" y="365125"/>
            <a:ext cx="10515601" cy="1325563"/>
          </a:xfrm>
        </p:spPr>
        <p:txBody>
          <a:bodyPr>
            <a:normAutofit/>
          </a:bodyPr>
          <a:lstStyle/>
          <a:p>
            <a:r>
              <a:rPr lang="en-US" sz="4400" b="1">
                <a:solidFill>
                  <a:srgbClr val="52203F"/>
                </a:solidFill>
                <a:latin typeface="Montserrat Bold"/>
                <a:ea typeface="Montserrat Bold"/>
                <a:cs typeface="Montserrat Bold"/>
                <a:sym typeface="Montserrat Bold"/>
              </a:rPr>
              <a:t>DEIB at Work</a:t>
            </a:r>
            <a:endParaRPr lang="en-US"/>
          </a:p>
        </p:txBody>
      </p:sp>
      <p:sp>
        <p:nvSpPr>
          <p:cNvPr id="14" name="Content Placeholder 13">
            <a:extLst>
              <a:ext uri="{FF2B5EF4-FFF2-40B4-BE49-F238E27FC236}">
                <a16:creationId xmlns:a16="http://schemas.microsoft.com/office/drawing/2014/main" id="{2977968C-21BF-9BA0-8602-95C008B0448E}"/>
              </a:ext>
            </a:extLst>
          </p:cNvPr>
          <p:cNvSpPr>
            <a:spLocks noGrp="1"/>
          </p:cNvSpPr>
          <p:nvPr>
            <p:ph idx="1"/>
          </p:nvPr>
        </p:nvSpPr>
        <p:spPr>
          <a:xfrm>
            <a:off x="838199" y="1825625"/>
            <a:ext cx="10267765" cy="4351338"/>
          </a:xfrm>
        </p:spPr>
        <p:txBody>
          <a:bodyPr/>
          <a:lstStyle/>
          <a:p>
            <a:pPr marL="346075" lvl="1" indent="-34448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Highlight Diversity, Equity, Inclusion, and Belonging (DEIB) values and employee resource groups (ERGs) if they are in place. </a:t>
            </a:r>
          </a:p>
          <a:p>
            <a:pPr marL="346075" lvl="1" indent="-344488">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Include visuals if possible.</a:t>
            </a:r>
          </a:p>
          <a:p>
            <a:endParaRPr lang="en-US"/>
          </a:p>
        </p:txBody>
      </p:sp>
      <p:sp>
        <p:nvSpPr>
          <p:cNvPr id="12" name="Footer Placeholder 11">
            <a:extLst>
              <a:ext uri="{FF2B5EF4-FFF2-40B4-BE49-F238E27FC236}">
                <a16:creationId xmlns:a16="http://schemas.microsoft.com/office/drawing/2014/main" id="{907780BB-157D-23E9-73CE-0D810BE19780}"/>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A2F81B14-6F2C-DAC8-13D8-580476A3B05D}"/>
              </a:ext>
            </a:extLst>
          </p:cNvPr>
          <p:cNvSpPr>
            <a:spLocks noGrp="1"/>
          </p:cNvSpPr>
          <p:nvPr>
            <p:ph type="sldNum" sz="quarter" idx="12"/>
          </p:nvPr>
        </p:nvSpPr>
        <p:spPr/>
        <p:txBody>
          <a:bodyPr/>
          <a:lstStyle/>
          <a:p>
            <a:fld id="{00A820C6-79E9-42BD-88E1-EBE96C330F3D}" type="slidenum">
              <a:rPr lang="en-US" smtClean="0"/>
              <a:t>15</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03DA1042-F74B-0BC6-A25B-AB51286A7CF3}"/>
              </a:ext>
            </a:extLst>
          </p:cNvPr>
          <p:cNvSpPr>
            <a:spLocks noGrp="1"/>
          </p:cNvSpPr>
          <p:nvPr>
            <p:ph type="title"/>
          </p:nvPr>
        </p:nvSpPr>
        <p:spPr>
          <a:xfrm>
            <a:off x="838200" y="365125"/>
            <a:ext cx="10515600" cy="1325563"/>
          </a:xfrm>
        </p:spPr>
        <p:txBody>
          <a:bodyPr/>
          <a:lstStyle/>
          <a:p>
            <a:pPr>
              <a:lnSpc>
                <a:spcPts val="5280"/>
              </a:lnSpc>
            </a:pPr>
            <a:r>
              <a:rPr lang="en-US" sz="4400" b="1">
                <a:solidFill>
                  <a:srgbClr val="52203F"/>
                </a:solidFill>
                <a:latin typeface="Montserrat Bold"/>
                <a:ea typeface="Montserrat Bold"/>
                <a:cs typeface="Montserrat Bold"/>
                <a:sym typeface="Montserrat Bold"/>
              </a:rPr>
              <a:t>What Success Looks Like</a:t>
            </a:r>
          </a:p>
        </p:txBody>
      </p:sp>
      <p:sp>
        <p:nvSpPr>
          <p:cNvPr id="14" name="Content Placeholder 13">
            <a:extLst>
              <a:ext uri="{FF2B5EF4-FFF2-40B4-BE49-F238E27FC236}">
                <a16:creationId xmlns:a16="http://schemas.microsoft.com/office/drawing/2014/main" id="{B0FABE96-B183-977C-74EA-976418C1AF33}"/>
              </a:ext>
            </a:extLst>
          </p:cNvPr>
          <p:cNvSpPr>
            <a:spLocks noGrp="1"/>
          </p:cNvSpPr>
          <p:nvPr>
            <p:ph idx="1"/>
          </p:nvPr>
        </p:nvSpPr>
        <p:spPr>
          <a:xfrm>
            <a:off x="838200" y="1825625"/>
            <a:ext cx="10125722" cy="4351338"/>
          </a:xfrm>
        </p:spPr>
        <p:txBody>
          <a:bodyPr/>
          <a:lstStyle/>
          <a:p>
            <a:pPr marL="346075" indent="-346075">
              <a:lnSpc>
                <a:spcPct val="100000"/>
              </a:lnSpc>
              <a:spcBef>
                <a:spcPts val="0"/>
              </a:spcBef>
              <a:spcAft>
                <a:spcPts val="1200"/>
              </a:spcAft>
            </a:pPr>
            <a:r>
              <a:rPr lang="en-US" sz="3200">
                <a:solidFill>
                  <a:srgbClr val="000000"/>
                </a:solidFill>
                <a:latin typeface="Montserrat"/>
                <a:ea typeface="Montserrat"/>
                <a:cs typeface="Montserrat"/>
                <a:sym typeface="Montserrat"/>
              </a:rPr>
              <a:t>Include a 30/60/90-day success roadmap in a visual layout.</a:t>
            </a:r>
          </a:p>
          <a:p>
            <a:pPr marL="346075" indent="-346075">
              <a:lnSpc>
                <a:spcPct val="100000"/>
              </a:lnSpc>
              <a:spcBef>
                <a:spcPts val="0"/>
              </a:spcBef>
              <a:spcAft>
                <a:spcPts val="1200"/>
              </a:spcAft>
            </a:pPr>
            <a:r>
              <a:rPr lang="en-US">
                <a:solidFill>
                  <a:srgbClr val="000000"/>
                </a:solidFill>
                <a:latin typeface="Montserrat"/>
                <a:ea typeface="Montserrat"/>
                <a:cs typeface="Montserrat"/>
                <a:sym typeface="Montserrat"/>
              </a:rPr>
              <a:t>Share performance management information if a formal program exists.</a:t>
            </a:r>
            <a:endParaRPr lang="en-US" sz="3200">
              <a:solidFill>
                <a:srgbClr val="000000"/>
              </a:solidFill>
              <a:latin typeface="Montserrat"/>
              <a:ea typeface="Montserrat"/>
              <a:cs typeface="Montserrat"/>
              <a:sym typeface="Montserrat"/>
            </a:endParaRPr>
          </a:p>
          <a:p>
            <a:endParaRPr lang="en-US"/>
          </a:p>
        </p:txBody>
      </p:sp>
      <p:sp>
        <p:nvSpPr>
          <p:cNvPr id="12" name="Footer Placeholder 11">
            <a:extLst>
              <a:ext uri="{FF2B5EF4-FFF2-40B4-BE49-F238E27FC236}">
                <a16:creationId xmlns:a16="http://schemas.microsoft.com/office/drawing/2014/main" id="{48A2A7E9-1954-DCB1-3D40-6DA80D4669F9}"/>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F89DDC55-4CAC-A7B4-7DE3-5353ED66FD81}"/>
              </a:ext>
            </a:extLst>
          </p:cNvPr>
          <p:cNvSpPr>
            <a:spLocks noGrp="1"/>
          </p:cNvSpPr>
          <p:nvPr>
            <p:ph type="sldNum" sz="quarter" idx="12"/>
          </p:nvPr>
        </p:nvSpPr>
        <p:spPr/>
        <p:txBody>
          <a:bodyPr/>
          <a:lstStyle/>
          <a:p>
            <a:fld id="{00A820C6-79E9-42BD-88E1-EBE96C330F3D}" type="slidenum">
              <a:rPr lang="en-US" smtClean="0"/>
              <a:t>16</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981200" y="274638"/>
            <a:ext cx="8229600" cy="1143000"/>
          </a:xfrm>
          <a:custGeom>
            <a:avLst/>
            <a:gdLst/>
            <a:ahLst/>
            <a:cxnLst/>
            <a:rect l="l" t="t" r="r" b="b"/>
            <a:pathLst>
              <a:path w="11704320" h="1625600">
                <a:moveTo>
                  <a:pt x="0" y="0"/>
                </a:moveTo>
                <a:lnTo>
                  <a:pt x="11704320" y="0"/>
                </a:lnTo>
                <a:lnTo>
                  <a:pt x="11704320" y="1625600"/>
                </a:lnTo>
                <a:lnTo>
                  <a:pt x="0" y="1625600"/>
                </a:lnTo>
                <a:close/>
              </a:path>
            </a:pathLst>
          </a:custGeom>
          <a:solidFill>
            <a:srgbClr val="000000">
              <a:alpha val="0"/>
            </a:srgbClr>
          </a:solidFill>
        </p:spPr>
        <p:txBody>
          <a:bodyPr/>
          <a:lstStyle/>
          <a:p>
            <a:endParaRPr lang="en-US" sz="1200"/>
          </a:p>
        </p:txBody>
      </p:sp>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3" name="Title 12">
            <a:extLst>
              <a:ext uri="{FF2B5EF4-FFF2-40B4-BE49-F238E27FC236}">
                <a16:creationId xmlns:a16="http://schemas.microsoft.com/office/drawing/2014/main" id="{79A363C4-6169-6622-9617-A31BC34DCD2B}"/>
              </a:ext>
            </a:extLst>
          </p:cNvPr>
          <p:cNvSpPr>
            <a:spLocks noGrp="1"/>
          </p:cNvSpPr>
          <p:nvPr>
            <p:ph type="title"/>
          </p:nvPr>
        </p:nvSpPr>
        <p:spPr>
          <a:xfrm>
            <a:off x="838200" y="365125"/>
            <a:ext cx="10515600" cy="1325563"/>
          </a:xfrm>
        </p:spPr>
        <p:txBody>
          <a:bodyPr>
            <a:normAutofit/>
          </a:bodyPr>
          <a:lstStyle/>
          <a:p>
            <a:r>
              <a:rPr lang="en-US" sz="4400" b="1">
                <a:solidFill>
                  <a:srgbClr val="52203F"/>
                </a:solidFill>
                <a:latin typeface="Montserrat Bold"/>
                <a:ea typeface="Montserrat Bold"/>
                <a:cs typeface="Montserrat Bold"/>
                <a:sym typeface="Montserrat Bold"/>
              </a:rPr>
              <a:t>Get to Know Your Team</a:t>
            </a:r>
            <a:endParaRPr lang="en-US"/>
          </a:p>
        </p:txBody>
      </p:sp>
      <p:sp>
        <p:nvSpPr>
          <p:cNvPr id="14" name="Content Placeholder 13">
            <a:extLst>
              <a:ext uri="{FF2B5EF4-FFF2-40B4-BE49-F238E27FC236}">
                <a16:creationId xmlns:a16="http://schemas.microsoft.com/office/drawing/2014/main" id="{540D0B98-4402-7A1E-8906-D8B1EEFDCFA2}"/>
              </a:ext>
            </a:extLst>
          </p:cNvPr>
          <p:cNvSpPr>
            <a:spLocks noGrp="1"/>
          </p:cNvSpPr>
          <p:nvPr>
            <p:ph idx="1"/>
          </p:nvPr>
        </p:nvSpPr>
        <p:spPr>
          <a:xfrm>
            <a:off x="838200" y="1825625"/>
            <a:ext cx="10515600" cy="4351338"/>
          </a:xfrm>
        </p:spPr>
        <p:txBody>
          <a:bodyPr/>
          <a:lstStyle/>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Add team member photos and fun facts. </a:t>
            </a:r>
          </a:p>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Optional: embed short videos of leaders or other team members welcoming the new hires.</a:t>
            </a:r>
          </a:p>
          <a:p>
            <a:endParaRPr lang="en-US"/>
          </a:p>
        </p:txBody>
      </p:sp>
      <p:sp>
        <p:nvSpPr>
          <p:cNvPr id="12" name="Footer Placeholder 11">
            <a:extLst>
              <a:ext uri="{FF2B5EF4-FFF2-40B4-BE49-F238E27FC236}">
                <a16:creationId xmlns:a16="http://schemas.microsoft.com/office/drawing/2014/main" id="{45052C8C-38C9-AFEB-BE02-B65A32D7FDF6}"/>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85EA6A60-F14E-51D9-A729-636EDE4A89C2}"/>
              </a:ext>
            </a:extLst>
          </p:cNvPr>
          <p:cNvSpPr>
            <a:spLocks noGrp="1"/>
          </p:cNvSpPr>
          <p:nvPr>
            <p:ph type="sldNum" sz="quarter" idx="12"/>
          </p:nvPr>
        </p:nvSpPr>
        <p:spPr/>
        <p:txBody>
          <a:bodyPr/>
          <a:lstStyle/>
          <a:p>
            <a:fld id="{00A820C6-79E9-42BD-88E1-EBE96C330F3D}" type="slidenum">
              <a:rPr lang="en-US" smtClean="0"/>
              <a:t>17</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 calcmode="lin" valueType="num">
                                      <p:cBhvr additive="base">
                                        <p:cTn id="12"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9246589" y="4824308"/>
            <a:ext cx="2961687" cy="2033692"/>
          </a:xfrm>
          <a:custGeom>
            <a:avLst/>
            <a:gdLst/>
            <a:ahLst/>
            <a:cxnLst/>
            <a:rect l="l" t="t" r="r" b="b"/>
            <a:pathLst>
              <a:path w="4442531" h="3050538">
                <a:moveTo>
                  <a:pt x="0" y="0"/>
                </a:moveTo>
                <a:lnTo>
                  <a:pt x="4442532" y="0"/>
                </a:lnTo>
                <a:lnTo>
                  <a:pt x="4442532" y="3050538"/>
                </a:lnTo>
                <a:lnTo>
                  <a:pt x="0" y="30505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5" name="Title 14">
            <a:extLst>
              <a:ext uri="{FF2B5EF4-FFF2-40B4-BE49-F238E27FC236}">
                <a16:creationId xmlns:a16="http://schemas.microsoft.com/office/drawing/2014/main" id="{9FA695D5-B756-728A-8DEE-859B01852BA0}"/>
              </a:ext>
            </a:extLst>
          </p:cNvPr>
          <p:cNvSpPr>
            <a:spLocks noGrp="1"/>
          </p:cNvSpPr>
          <p:nvPr>
            <p:ph type="title"/>
          </p:nvPr>
        </p:nvSpPr>
        <p:spPr>
          <a:xfrm>
            <a:off x="838199" y="365125"/>
            <a:ext cx="10515599" cy="1325563"/>
          </a:xfrm>
        </p:spPr>
        <p:txBody>
          <a:bodyPr/>
          <a:lstStyle/>
          <a:p>
            <a:r>
              <a:rPr lang="en-US" sz="4400" b="1">
                <a:solidFill>
                  <a:srgbClr val="52203F"/>
                </a:solidFill>
                <a:latin typeface="Montserrat Bold"/>
                <a:ea typeface="Montserrat Bold"/>
                <a:cs typeface="Montserrat Bold"/>
                <a:sym typeface="Montserrat Bold"/>
              </a:rPr>
              <a:t>FAQs</a:t>
            </a:r>
            <a:endParaRPr lang="en-US"/>
          </a:p>
        </p:txBody>
      </p:sp>
      <p:sp>
        <p:nvSpPr>
          <p:cNvPr id="16" name="Content Placeholder 15">
            <a:extLst>
              <a:ext uri="{FF2B5EF4-FFF2-40B4-BE49-F238E27FC236}">
                <a16:creationId xmlns:a16="http://schemas.microsoft.com/office/drawing/2014/main" id="{19AAA218-369B-64D5-3A2D-71D1B3DE3105}"/>
              </a:ext>
            </a:extLst>
          </p:cNvPr>
          <p:cNvSpPr>
            <a:spLocks noGrp="1"/>
          </p:cNvSpPr>
          <p:nvPr>
            <p:ph idx="1"/>
          </p:nvPr>
        </p:nvSpPr>
        <p:spPr>
          <a:xfrm>
            <a:off x="838200" y="1825625"/>
            <a:ext cx="10200298" cy="4351338"/>
          </a:xfrm>
        </p:spPr>
        <p:txBody>
          <a:bodyPr/>
          <a:lstStyle/>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Provide answers to common new hire questions in a clear, organized layout.</a:t>
            </a:r>
          </a:p>
          <a:p>
            <a:pPr marL="346075" lvl="1" indent="-346075">
              <a:lnSpc>
                <a:spcPct val="100000"/>
              </a:lnSpc>
              <a:spcBef>
                <a:spcPct val="0"/>
              </a:spcBef>
              <a:spcAft>
                <a:spcPts val="1200"/>
              </a:spcAft>
              <a:buFont typeface="Arial"/>
              <a:buChar char="•"/>
            </a:pPr>
            <a:r>
              <a:rPr lang="en-US" sz="3200">
                <a:solidFill>
                  <a:srgbClr val="000000"/>
                </a:solidFill>
                <a:latin typeface="Montserrat"/>
                <a:ea typeface="Montserrat"/>
                <a:cs typeface="Montserrat"/>
                <a:sym typeface="Montserrat"/>
              </a:rPr>
              <a:t>Share links to community or contact resources.</a:t>
            </a:r>
          </a:p>
          <a:p>
            <a:pPr marL="0" indent="0">
              <a:buNone/>
            </a:pPr>
            <a:endParaRPr lang="en-US"/>
          </a:p>
        </p:txBody>
      </p:sp>
      <p:sp>
        <p:nvSpPr>
          <p:cNvPr id="12" name="Footer Placeholder 11">
            <a:extLst>
              <a:ext uri="{FF2B5EF4-FFF2-40B4-BE49-F238E27FC236}">
                <a16:creationId xmlns:a16="http://schemas.microsoft.com/office/drawing/2014/main" id="{2E97EC35-7742-A804-B81D-AAC732B7C0A1}"/>
              </a:ext>
            </a:extLst>
          </p:cNvPr>
          <p:cNvSpPr>
            <a:spLocks noGrp="1"/>
          </p:cNvSpPr>
          <p:nvPr>
            <p:ph type="ftr" sz="quarter" idx="11"/>
          </p:nvPr>
        </p:nvSpPr>
        <p:spPr/>
        <p:txBody>
          <a:bodyPr/>
          <a:lstStyle/>
          <a:p>
            <a:r>
              <a:rPr lang="en-US"/>
              <a:t>© 2025 Eugenia Lunden | Use with Attribution</a:t>
            </a:r>
          </a:p>
        </p:txBody>
      </p:sp>
      <p:sp>
        <p:nvSpPr>
          <p:cNvPr id="11" name="Slide Number Placeholder 10">
            <a:extLst>
              <a:ext uri="{FF2B5EF4-FFF2-40B4-BE49-F238E27FC236}">
                <a16:creationId xmlns:a16="http://schemas.microsoft.com/office/drawing/2014/main" id="{16D808D6-BD4B-C461-7AEE-EC9AACA91B7E}"/>
              </a:ext>
            </a:extLst>
          </p:cNvPr>
          <p:cNvSpPr>
            <a:spLocks noGrp="1"/>
          </p:cNvSpPr>
          <p:nvPr>
            <p:ph type="sldNum" sz="quarter" idx="12"/>
          </p:nvPr>
        </p:nvSpPr>
        <p:spPr/>
        <p:txBody>
          <a:bodyPr/>
          <a:lstStyle/>
          <a:p>
            <a:fld id="{00A820C6-79E9-42BD-88E1-EBE96C330F3D}" type="slidenum">
              <a:rPr lang="en-US" smtClean="0"/>
              <a:t>18</a:t>
            </a:fld>
            <a:endParaRPr lang="en-US"/>
          </a:p>
        </p:txBody>
      </p:sp>
      <p:pic>
        <p:nvPicPr>
          <p:cNvPr id="14" name="Graphic 13" descr="Help with solid fill">
            <a:extLst>
              <a:ext uri="{FF2B5EF4-FFF2-40B4-BE49-F238E27FC236}">
                <a16:creationId xmlns:a16="http://schemas.microsoft.com/office/drawing/2014/main" id="{522F1484-8281-90BA-944B-F9F36AE232F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92510" y="531782"/>
            <a:ext cx="1161288" cy="1161288"/>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 calcmode="lin" valueType="num">
                                      <p:cBhvr additive="base">
                                        <p:cTn id="12"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9222" b="-9222"/>
            </a:stretch>
          </a:blipFill>
        </p:spPr>
        <p:txBody>
          <a:bodyPr/>
          <a:lstStyle/>
          <a:p>
            <a:endParaRPr lang="en-US" sz="1200"/>
          </a:p>
        </p:txBody>
      </p:sp>
      <p:grpSp>
        <p:nvGrpSpPr>
          <p:cNvPr id="3" name="Group 3"/>
          <p:cNvGrpSpPr/>
          <p:nvPr/>
        </p:nvGrpSpPr>
        <p:grpSpPr>
          <a:xfrm>
            <a:off x="0" y="5398461"/>
            <a:ext cx="12192000" cy="1210443"/>
            <a:chOff x="0" y="0"/>
            <a:chExt cx="4816593" cy="478200"/>
          </a:xfrm>
        </p:grpSpPr>
        <p:sp>
          <p:nvSpPr>
            <p:cNvPr id="4" name="Freeform 4"/>
            <p:cNvSpPr/>
            <p:nvPr/>
          </p:nvSpPr>
          <p:spPr>
            <a:xfrm>
              <a:off x="0" y="0"/>
              <a:ext cx="4816592" cy="478200"/>
            </a:xfrm>
            <a:custGeom>
              <a:avLst/>
              <a:gdLst/>
              <a:ahLst/>
              <a:cxnLst/>
              <a:rect l="l" t="t" r="r" b="b"/>
              <a:pathLst>
                <a:path w="4816592" h="478200">
                  <a:moveTo>
                    <a:pt x="0" y="0"/>
                  </a:moveTo>
                  <a:lnTo>
                    <a:pt x="4816592" y="0"/>
                  </a:lnTo>
                  <a:lnTo>
                    <a:pt x="4816592" y="478200"/>
                  </a:lnTo>
                  <a:lnTo>
                    <a:pt x="0" y="478200"/>
                  </a:lnTo>
                  <a:close/>
                </a:path>
              </a:pathLst>
            </a:custGeom>
            <a:solidFill>
              <a:srgbClr val="52203F"/>
            </a:solidFill>
          </p:spPr>
          <p:txBody>
            <a:bodyPr/>
            <a:lstStyle/>
            <a:p>
              <a:endParaRPr lang="en-US" sz="1200"/>
            </a:p>
          </p:txBody>
        </p:sp>
        <p:sp>
          <p:nvSpPr>
            <p:cNvPr id="5" name="TextBox 5"/>
            <p:cNvSpPr txBox="1"/>
            <p:nvPr/>
          </p:nvSpPr>
          <p:spPr>
            <a:xfrm>
              <a:off x="0" y="-38100"/>
              <a:ext cx="4816593" cy="516300"/>
            </a:xfrm>
            <a:prstGeom prst="rect">
              <a:avLst/>
            </a:prstGeom>
          </p:spPr>
          <p:txBody>
            <a:bodyPr lIns="33867" tIns="33867" rIns="33867" bIns="33867" rtlCol="0" anchor="ctr"/>
            <a:lstStyle/>
            <a:p>
              <a:pPr algn="ctr">
                <a:lnSpc>
                  <a:spcPts val="1773"/>
                </a:lnSpc>
              </a:pPr>
              <a:endParaRPr sz="1200"/>
            </a:p>
          </p:txBody>
        </p:sp>
      </p:grpSp>
      <p:sp>
        <p:nvSpPr>
          <p:cNvPr id="6" name="Freeform 6"/>
          <p:cNvSpPr/>
          <p:nvPr/>
        </p:nvSpPr>
        <p:spPr>
          <a:xfrm>
            <a:off x="4684942" y="342893"/>
            <a:ext cx="2585634" cy="2136435"/>
          </a:xfrm>
          <a:custGeom>
            <a:avLst/>
            <a:gdLst/>
            <a:ahLst/>
            <a:cxnLst/>
            <a:rect l="l" t="t" r="r" b="b"/>
            <a:pathLst>
              <a:path w="3878451" h="3204652">
                <a:moveTo>
                  <a:pt x="0" y="0"/>
                </a:moveTo>
                <a:lnTo>
                  <a:pt x="3878450" y="0"/>
                </a:lnTo>
                <a:lnTo>
                  <a:pt x="3878450" y="3204652"/>
                </a:lnTo>
                <a:lnTo>
                  <a:pt x="0" y="3204652"/>
                </a:lnTo>
                <a:lnTo>
                  <a:pt x="0" y="0"/>
                </a:lnTo>
                <a:close/>
              </a:path>
            </a:pathLst>
          </a:custGeom>
          <a:blipFill>
            <a:blip r:embed="rId5">
              <a:alphaModFix amt="75000"/>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7" name="TextBox 7"/>
          <p:cNvSpPr txBox="1"/>
          <p:nvPr/>
        </p:nvSpPr>
        <p:spPr>
          <a:xfrm>
            <a:off x="50804" y="5359400"/>
            <a:ext cx="12191997" cy="1089144"/>
          </a:xfrm>
          <a:prstGeom prst="rect">
            <a:avLst/>
          </a:prstGeom>
        </p:spPr>
        <p:txBody>
          <a:bodyPr wrap="square" lIns="0" tIns="0" rIns="0" bIns="0" rtlCol="0" anchor="t">
            <a:spAutoFit/>
          </a:bodyPr>
          <a:lstStyle/>
          <a:p>
            <a:pPr algn="ctr">
              <a:lnSpc>
                <a:spcPts val="9333"/>
              </a:lnSpc>
            </a:pPr>
            <a:r>
              <a:rPr lang="en-US" sz="6666" b="1">
                <a:solidFill>
                  <a:srgbClr val="FFFFFF"/>
                </a:solidFill>
                <a:latin typeface="Glacial Indifference Bold"/>
                <a:ea typeface="Glacial Indifference Bold"/>
                <a:cs typeface="Glacial Indifference Bold"/>
                <a:sym typeface="Glacial Indifference Bold"/>
              </a:rPr>
              <a:t>We Are Happy You Are Here!</a:t>
            </a:r>
          </a:p>
        </p:txBody>
      </p:sp>
      <p:sp>
        <p:nvSpPr>
          <p:cNvPr id="8" name="Slide Number Placeholder 7">
            <a:extLst>
              <a:ext uri="{FF2B5EF4-FFF2-40B4-BE49-F238E27FC236}">
                <a16:creationId xmlns:a16="http://schemas.microsoft.com/office/drawing/2014/main" id="{F40B1A36-DB8E-E605-40EB-7AD83D914AD8}"/>
              </a:ext>
            </a:extLst>
          </p:cNvPr>
          <p:cNvSpPr>
            <a:spLocks noGrp="1"/>
          </p:cNvSpPr>
          <p:nvPr>
            <p:ph type="sldNum" sz="quarter" idx="12"/>
          </p:nvPr>
        </p:nvSpPr>
        <p:spPr/>
        <p:txBody>
          <a:bodyPr/>
          <a:lstStyle/>
          <a:p>
            <a:fld id="{00A820C6-79E9-42BD-88E1-EBE96C330F3D}" type="slidenum">
              <a:rPr lang="en-US" smtClean="0"/>
              <a:t>19</a:t>
            </a:fld>
            <a:endParaRPr lang="en-US"/>
          </a:p>
        </p:txBody>
      </p:sp>
      <p:sp>
        <p:nvSpPr>
          <p:cNvPr id="9" name="Footer Placeholder 8">
            <a:extLst>
              <a:ext uri="{FF2B5EF4-FFF2-40B4-BE49-F238E27FC236}">
                <a16:creationId xmlns:a16="http://schemas.microsoft.com/office/drawing/2014/main" id="{B10A42E8-60C1-3B04-B19E-0EC1499F2807}"/>
              </a:ext>
            </a:extLst>
          </p:cNvPr>
          <p:cNvSpPr>
            <a:spLocks noGrp="1"/>
          </p:cNvSpPr>
          <p:nvPr>
            <p:ph type="ftr" sz="quarter" idx="11"/>
          </p:nvPr>
        </p:nvSpPr>
        <p:spPr/>
        <p:txBody>
          <a:bodyPr/>
          <a:lstStyle/>
          <a:p>
            <a:r>
              <a:rPr lang="en-US"/>
              <a:t>© 2025 Eugenia Lunden | Use with Attribution</a:t>
            </a: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Lunden Intl.">
      <a:dk1>
        <a:srgbClr val="000000"/>
      </a:dk1>
      <a:lt1>
        <a:sysClr val="window" lastClr="FFFFFF"/>
      </a:lt1>
      <a:dk2>
        <a:srgbClr val="52203F"/>
      </a:dk2>
      <a:lt2>
        <a:srgbClr val="FFFFFF"/>
      </a:lt2>
      <a:accent1>
        <a:srgbClr val="86A509"/>
      </a:accent1>
      <a:accent2>
        <a:srgbClr val="AE99D2"/>
      </a:accent2>
      <a:accent3>
        <a:srgbClr val="554971"/>
      </a:accent3>
      <a:accent4>
        <a:srgbClr val="FFC000"/>
      </a:accent4>
      <a:accent5>
        <a:srgbClr val="FFFDA1"/>
      </a:accent5>
      <a:accent6>
        <a:srgbClr val="52203F"/>
      </a:accent6>
      <a:hlink>
        <a:srgbClr val="86A509"/>
      </a:hlink>
      <a:folHlink>
        <a:srgbClr val="FFFDA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Our Agenda Today</vt:lpstr>
      <vt:lpstr>Learning Objectives</vt:lpstr>
      <vt:lpstr>Welcome to Our Company!</vt:lpstr>
      <vt:lpstr>Icebreaker</vt:lpstr>
      <vt:lpstr>About the Company</vt:lpstr>
      <vt:lpstr>Our Culture</vt:lpstr>
      <vt:lpstr>Org Structure</vt:lpstr>
      <vt:lpstr>Your First Week at a Glance</vt:lpstr>
      <vt:lpstr>Key Systems &amp; Tools</vt:lpstr>
      <vt:lpstr>Resources &amp; Where to Find Help</vt:lpstr>
      <vt:lpstr>Company Policies &amp; Compliance</vt:lpstr>
      <vt:lpstr>Your New Benefits</vt:lpstr>
      <vt:lpstr>Learning &amp; Development</vt:lpstr>
      <vt:lpstr>DEIB at Work</vt:lpstr>
      <vt:lpstr>What Success Looks Like</vt:lpstr>
      <vt:lpstr>Get to Know Your Team</vt:lpstr>
      <vt:lpstr>FAQs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Eugenia Lunden</dc:creator>
  <cp:revision>1</cp:revision>
  <dcterms:created xsi:type="dcterms:W3CDTF">2025-03-27T23:54:49Z</dcterms:created>
  <dcterms:modified xsi:type="dcterms:W3CDTF">2025-04-05T04:15:38Z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8303DDD9-AA09-4F3E-91C5-0BAD8E2CDFFC</vt:lpwstr>
  </property>
  <property fmtid="{D5CDD505-2E9C-101B-9397-08002B2CF9AE}" pid="3" name="ArticulatePath">
    <vt:lpwstr>Presentation1</vt:lpwstr>
  </property>
</Properties>
</file>